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385" r:id="rId3"/>
    <p:sldId id="307" r:id="rId4"/>
    <p:sldId id="313" r:id="rId5"/>
    <p:sldId id="393" r:id="rId6"/>
    <p:sldId id="308" r:id="rId7"/>
    <p:sldId id="309" r:id="rId8"/>
    <p:sldId id="310" r:id="rId9"/>
    <p:sldId id="320" r:id="rId10"/>
    <p:sldId id="348" r:id="rId11"/>
    <p:sldId id="326" r:id="rId12"/>
    <p:sldId id="349" r:id="rId13"/>
    <p:sldId id="325" r:id="rId14"/>
    <p:sldId id="315" r:id="rId15"/>
    <p:sldId id="316" r:id="rId16"/>
    <p:sldId id="317" r:id="rId17"/>
    <p:sldId id="318" r:id="rId18"/>
    <p:sldId id="314" r:id="rId19"/>
    <p:sldId id="388" r:id="rId20"/>
    <p:sldId id="260" r:id="rId21"/>
    <p:sldId id="350" r:id="rId22"/>
    <p:sldId id="339" r:id="rId23"/>
    <p:sldId id="340" r:id="rId24"/>
    <p:sldId id="394" r:id="rId25"/>
    <p:sldId id="395" r:id="rId26"/>
    <p:sldId id="399" r:id="rId27"/>
    <p:sldId id="329" r:id="rId28"/>
    <p:sldId id="341" r:id="rId29"/>
    <p:sldId id="400" r:id="rId30"/>
    <p:sldId id="396" r:id="rId31"/>
    <p:sldId id="402" r:id="rId32"/>
    <p:sldId id="401" r:id="rId33"/>
    <p:sldId id="403" r:id="rId34"/>
    <p:sldId id="397" r:id="rId35"/>
    <p:sldId id="328" r:id="rId36"/>
    <p:sldId id="342" r:id="rId37"/>
    <p:sldId id="351" r:id="rId38"/>
    <p:sldId id="352" r:id="rId39"/>
    <p:sldId id="343" r:id="rId40"/>
    <p:sldId id="345" r:id="rId41"/>
    <p:sldId id="321" r:id="rId42"/>
    <p:sldId id="398" r:id="rId43"/>
    <p:sldId id="311" r:id="rId44"/>
    <p:sldId id="346" r:id="rId45"/>
    <p:sldId id="347" r:id="rId46"/>
    <p:sldId id="390" r:id="rId47"/>
    <p:sldId id="392" r:id="rId48"/>
    <p:sldId id="371" r:id="rId49"/>
    <p:sldId id="386" r:id="rId50"/>
    <p:sldId id="331" r:id="rId51"/>
    <p:sldId id="334" r:id="rId52"/>
    <p:sldId id="336" r:id="rId53"/>
    <p:sldId id="354" r:id="rId54"/>
    <p:sldId id="353" r:id="rId55"/>
    <p:sldId id="333" r:id="rId56"/>
    <p:sldId id="337" r:id="rId57"/>
    <p:sldId id="332" r:id="rId58"/>
    <p:sldId id="338" r:id="rId59"/>
    <p:sldId id="355" r:id="rId60"/>
    <p:sldId id="306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F530F-3116-4BE8-BD6D-93A77A23A8D0}" v="48" dt="2025-03-18T10:12:35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ke" userId="69b7a984b809f2c0" providerId="LiveId" clId="{E61B8703-B451-4501-AF2F-232631A1581C}"/>
    <pc:docChg chg="undo custSel mod addSld delSld modSld sldOrd">
      <pc:chgData name="Wang Luke" userId="69b7a984b809f2c0" providerId="LiveId" clId="{E61B8703-B451-4501-AF2F-232631A1581C}" dt="2020-03-19T01:54:49.186" v="678"/>
      <pc:docMkLst>
        <pc:docMk/>
      </pc:docMkLst>
      <pc:sldChg chg="del">
        <pc:chgData name="Wang Luke" userId="69b7a984b809f2c0" providerId="LiveId" clId="{E61B8703-B451-4501-AF2F-232631A1581C}" dt="2020-03-17T09:51:24.214" v="1" actId="47"/>
        <pc:sldMkLst>
          <pc:docMk/>
          <pc:sldMk cId="3893816458" sldId="256"/>
        </pc:sldMkLst>
      </pc:sldChg>
      <pc:sldChg chg="addSp modSp mod setBg setClrOvrMap">
        <pc:chgData name="Wang Luke" userId="69b7a984b809f2c0" providerId="LiveId" clId="{E61B8703-B451-4501-AF2F-232631A1581C}" dt="2020-03-17T10:02:23.415" v="183" actId="403"/>
        <pc:sldMkLst>
          <pc:docMk/>
          <pc:sldMk cId="3284200257" sldId="260"/>
        </pc:sldMkLst>
      </pc:sldChg>
      <pc:sldChg chg="del">
        <pc:chgData name="Wang Luke" userId="69b7a984b809f2c0" providerId="LiveId" clId="{E61B8703-B451-4501-AF2F-232631A1581C}" dt="2020-03-17T09:54:17.684" v="67" actId="47"/>
        <pc:sldMkLst>
          <pc:docMk/>
          <pc:sldMk cId="886129975" sldId="269"/>
        </pc:sldMkLst>
      </pc:sldChg>
      <pc:sldChg chg="modTransition">
        <pc:chgData name="Wang Luke" userId="69b7a984b809f2c0" providerId="LiveId" clId="{E61B8703-B451-4501-AF2F-232631A1581C}" dt="2020-03-17T13:48:06.985" v="656"/>
        <pc:sldMkLst>
          <pc:docMk/>
          <pc:sldMk cId="3339323717" sldId="306"/>
        </pc:sldMkLst>
      </pc:sldChg>
      <pc:sldChg chg="addSp delSp modSp mod setBg setClrOvrMap">
        <pc:chgData name="Wang Luke" userId="69b7a984b809f2c0" providerId="LiveId" clId="{E61B8703-B451-4501-AF2F-232631A1581C}" dt="2020-03-17T09:54:40.229" v="72" actId="14100"/>
        <pc:sldMkLst>
          <pc:docMk/>
          <pc:sldMk cId="1142690415" sldId="307"/>
        </pc:sldMkLst>
      </pc:sldChg>
      <pc:sldChg chg="addSp modSp mod setBg setClrOvrMap">
        <pc:chgData name="Wang Luke" userId="69b7a984b809f2c0" providerId="LiveId" clId="{E61B8703-B451-4501-AF2F-232631A1581C}" dt="2020-03-17T09:55:03.912" v="73" actId="26606"/>
        <pc:sldMkLst>
          <pc:docMk/>
          <pc:sldMk cId="1164000209" sldId="308"/>
        </pc:sldMkLst>
      </pc:sldChg>
      <pc:sldChg chg="addSp delSp modSp mod setBg setClrOvrMap">
        <pc:chgData name="Wang Luke" userId="69b7a984b809f2c0" providerId="LiveId" clId="{E61B8703-B451-4501-AF2F-232631A1581C}" dt="2020-03-17T09:55:53.321" v="88" actId="403"/>
        <pc:sldMkLst>
          <pc:docMk/>
          <pc:sldMk cId="1062983030" sldId="310"/>
        </pc:sldMkLst>
      </pc:sldChg>
      <pc:sldChg chg="addSp modSp">
        <pc:chgData name="Wang Luke" userId="69b7a984b809f2c0" providerId="LiveId" clId="{E61B8703-B451-4501-AF2F-232631A1581C}" dt="2020-03-17T10:16:13.350" v="460"/>
        <pc:sldMkLst>
          <pc:docMk/>
          <pc:sldMk cId="2925551254" sldId="311"/>
        </pc:sldMkLst>
      </pc:sldChg>
      <pc:sldChg chg="addSp modSp mod setBg">
        <pc:chgData name="Wang Luke" userId="69b7a984b809f2c0" providerId="LiveId" clId="{E61B8703-B451-4501-AF2F-232631A1581C}" dt="2020-03-17T09:59:33.768" v="170" actId="26606"/>
        <pc:sldMkLst>
          <pc:docMk/>
          <pc:sldMk cId="3718092422" sldId="314"/>
        </pc:sldMkLst>
      </pc:sldChg>
      <pc:sldChg chg="del">
        <pc:chgData name="Wang Luke" userId="69b7a984b809f2c0" providerId="LiveId" clId="{E61B8703-B451-4501-AF2F-232631A1581C}" dt="2020-03-17T09:59:22.550" v="169" actId="47"/>
        <pc:sldMkLst>
          <pc:docMk/>
          <pc:sldMk cId="213586917" sldId="315"/>
        </pc:sldMkLst>
      </pc:sldChg>
      <pc:sldChg chg="del">
        <pc:chgData name="Wang Luke" userId="69b7a984b809f2c0" providerId="LiveId" clId="{E61B8703-B451-4501-AF2F-232631A1581C}" dt="2020-03-17T09:59:22.550" v="169" actId="47"/>
        <pc:sldMkLst>
          <pc:docMk/>
          <pc:sldMk cId="104618469" sldId="316"/>
        </pc:sldMkLst>
      </pc:sldChg>
      <pc:sldChg chg="del">
        <pc:chgData name="Wang Luke" userId="69b7a984b809f2c0" providerId="LiveId" clId="{E61B8703-B451-4501-AF2F-232631A1581C}" dt="2020-03-17T09:59:22.550" v="169" actId="47"/>
        <pc:sldMkLst>
          <pc:docMk/>
          <pc:sldMk cId="3175895013" sldId="317"/>
        </pc:sldMkLst>
      </pc:sldChg>
      <pc:sldChg chg="del">
        <pc:chgData name="Wang Luke" userId="69b7a984b809f2c0" providerId="LiveId" clId="{E61B8703-B451-4501-AF2F-232631A1581C}" dt="2020-03-17T09:59:22.550" v="169" actId="47"/>
        <pc:sldMkLst>
          <pc:docMk/>
          <pc:sldMk cId="2663351720" sldId="318"/>
        </pc:sldMkLst>
      </pc:sldChg>
      <pc:sldChg chg="del">
        <pc:chgData name="Wang Luke" userId="69b7a984b809f2c0" providerId="LiveId" clId="{E61B8703-B451-4501-AF2F-232631A1581C}" dt="2020-03-17T09:59:22.550" v="169" actId="47"/>
        <pc:sldMkLst>
          <pc:docMk/>
          <pc:sldMk cId="737233556" sldId="319"/>
        </pc:sldMkLst>
      </pc:sldChg>
      <pc:sldChg chg="addSp delSp modSp mod setBg setClrOvrMap">
        <pc:chgData name="Wang Luke" userId="69b7a984b809f2c0" providerId="LiveId" clId="{E61B8703-B451-4501-AF2F-232631A1581C}" dt="2020-03-17T09:56:30.439" v="103" actId="26606"/>
        <pc:sldMkLst>
          <pc:docMk/>
          <pc:sldMk cId="4107448519" sldId="320"/>
        </pc:sldMkLst>
      </pc:sldChg>
      <pc:sldChg chg="addSp modSp mod setBg">
        <pc:chgData name="Wang Luke" userId="69b7a984b809f2c0" providerId="LiveId" clId="{E61B8703-B451-4501-AF2F-232631A1581C}" dt="2020-03-17T10:09:54.853" v="234" actId="403"/>
        <pc:sldMkLst>
          <pc:docMk/>
          <pc:sldMk cId="2042307387" sldId="321"/>
        </pc:sldMkLst>
      </pc:sldChg>
      <pc:sldChg chg="addSp modSp mod setBg">
        <pc:chgData name="Wang Luke" userId="69b7a984b809f2c0" providerId="LiveId" clId="{E61B8703-B451-4501-AF2F-232631A1581C}" dt="2020-03-17T09:59:10.734" v="168" actId="403"/>
        <pc:sldMkLst>
          <pc:docMk/>
          <pc:sldMk cId="812323487" sldId="325"/>
        </pc:sldMkLst>
      </pc:sldChg>
      <pc:sldChg chg="addSp delSp modSp mod setBg setClrOvrMap">
        <pc:chgData name="Wang Luke" userId="69b7a984b809f2c0" providerId="LiveId" clId="{E61B8703-B451-4501-AF2F-232631A1581C}" dt="2020-03-17T09:57:14.010" v="121" actId="403"/>
        <pc:sldMkLst>
          <pc:docMk/>
          <pc:sldMk cId="134446751" sldId="326"/>
        </pc:sldMkLst>
      </pc:sldChg>
      <pc:sldChg chg="addSp delSp modSp mod setBg">
        <pc:chgData name="Wang Luke" userId="69b7a984b809f2c0" providerId="LiveId" clId="{E61B8703-B451-4501-AF2F-232631A1581C}" dt="2020-03-17T10:03:53.459" v="194" actId="403"/>
        <pc:sldMkLst>
          <pc:docMk/>
          <pc:sldMk cId="3929643223" sldId="328"/>
        </pc:sldMkLst>
      </pc:sldChg>
      <pc:sldChg chg="addSp modSp mod setBg">
        <pc:chgData name="Wang Luke" userId="69b7a984b809f2c0" providerId="LiveId" clId="{E61B8703-B451-4501-AF2F-232631A1581C}" dt="2020-03-17T10:02:01.217" v="176" actId="27636"/>
        <pc:sldMkLst>
          <pc:docMk/>
          <pc:sldMk cId="1895345889" sldId="329"/>
        </pc:sldMkLst>
      </pc:sldChg>
      <pc:sldChg chg="del">
        <pc:chgData name="Wang Luke" userId="69b7a984b809f2c0" providerId="LiveId" clId="{E61B8703-B451-4501-AF2F-232631A1581C}" dt="2020-03-17T10:17:17.691" v="475" actId="47"/>
        <pc:sldMkLst>
          <pc:docMk/>
          <pc:sldMk cId="3310795254" sldId="330"/>
        </pc:sldMkLst>
      </pc:sldChg>
      <pc:sldChg chg="addSp delSp modSp mod setBg setClrOvrMap">
        <pc:chgData name="Wang Luke" userId="69b7a984b809f2c0" providerId="LiveId" clId="{E61B8703-B451-4501-AF2F-232631A1581C}" dt="2020-03-17T10:22:16.100" v="579" actId="1076"/>
        <pc:sldMkLst>
          <pc:docMk/>
          <pc:sldMk cId="4153734886" sldId="331"/>
        </pc:sldMkLst>
      </pc:sldChg>
      <pc:sldChg chg="addSp modSp mod ord setBg">
        <pc:chgData name="Wang Luke" userId="69b7a984b809f2c0" providerId="LiveId" clId="{E61B8703-B451-4501-AF2F-232631A1581C}" dt="2020-03-19T01:54:44.195" v="676"/>
        <pc:sldMkLst>
          <pc:docMk/>
          <pc:sldMk cId="131145600" sldId="332"/>
        </pc:sldMkLst>
      </pc:sldChg>
      <pc:sldChg chg="addSp delSp modSp mod setBg setClrOvrMap">
        <pc:chgData name="Wang Luke" userId="69b7a984b809f2c0" providerId="LiveId" clId="{E61B8703-B451-4501-AF2F-232631A1581C}" dt="2020-03-17T10:18:38.714" v="497" actId="1076"/>
        <pc:sldMkLst>
          <pc:docMk/>
          <pc:sldMk cId="2020908275" sldId="333"/>
        </pc:sldMkLst>
      </pc:sldChg>
      <pc:sldChg chg="addSp delSp modSp mod ord setBg setClrOvrMap">
        <pc:chgData name="Wang Luke" userId="69b7a984b809f2c0" providerId="LiveId" clId="{E61B8703-B451-4501-AF2F-232631A1581C}" dt="2020-03-17T10:24:18.377" v="581"/>
        <pc:sldMkLst>
          <pc:docMk/>
          <pc:sldMk cId="3156996321" sldId="334"/>
        </pc:sldMkLst>
      </pc:sldChg>
      <pc:sldChg chg="del">
        <pc:chgData name="Wang Luke" userId="69b7a984b809f2c0" providerId="LiveId" clId="{E61B8703-B451-4501-AF2F-232631A1581C}" dt="2020-03-17T10:19:06.050" v="508" actId="47"/>
        <pc:sldMkLst>
          <pc:docMk/>
          <pc:sldMk cId="1015651618" sldId="335"/>
        </pc:sldMkLst>
      </pc:sldChg>
      <pc:sldChg chg="addSp modSp mod ord setBg">
        <pc:chgData name="Wang Luke" userId="69b7a984b809f2c0" providerId="LiveId" clId="{E61B8703-B451-4501-AF2F-232631A1581C}" dt="2020-03-17T10:24:18.377" v="581"/>
        <pc:sldMkLst>
          <pc:docMk/>
          <pc:sldMk cId="2914864788" sldId="336"/>
        </pc:sldMkLst>
      </pc:sldChg>
      <pc:sldChg chg="addSp delSp modSp mod setBg setClrOvrMap">
        <pc:chgData name="Wang Luke" userId="69b7a984b809f2c0" providerId="LiveId" clId="{E61B8703-B451-4501-AF2F-232631A1581C}" dt="2020-03-17T10:20:21.494" v="563" actId="1076"/>
        <pc:sldMkLst>
          <pc:docMk/>
          <pc:sldMk cId="1301543734" sldId="337"/>
        </pc:sldMkLst>
      </pc:sldChg>
      <pc:sldChg chg="addSp modSp mod setBg">
        <pc:chgData name="Wang Luke" userId="69b7a984b809f2c0" providerId="LiveId" clId="{E61B8703-B451-4501-AF2F-232631A1581C}" dt="2020-03-17T10:20:42.362" v="568" actId="1076"/>
        <pc:sldMkLst>
          <pc:docMk/>
          <pc:sldMk cId="435785735" sldId="338"/>
        </pc:sldMkLst>
      </pc:sldChg>
      <pc:sldChg chg="addSp delSp modSp mod modTransition setBg">
        <pc:chgData name="Wang Luke" userId="69b7a984b809f2c0" providerId="LiveId" clId="{E61B8703-B451-4501-AF2F-232631A1581C}" dt="2020-03-17T13:48:00.977" v="652"/>
        <pc:sldMkLst>
          <pc:docMk/>
          <pc:sldMk cId="1316057622" sldId="339"/>
        </pc:sldMkLst>
      </pc:sldChg>
      <pc:sldChg chg="addSp delSp modSp mod setBg">
        <pc:chgData name="Wang Luke" userId="69b7a984b809f2c0" providerId="LiveId" clId="{E61B8703-B451-4501-AF2F-232631A1581C}" dt="2020-03-17T10:03:25.496" v="189" actId="26606"/>
        <pc:sldMkLst>
          <pc:docMk/>
          <pc:sldMk cId="2871921470" sldId="340"/>
        </pc:sldMkLst>
      </pc:sldChg>
      <pc:sldChg chg="addSp modSp mod modTransition setBg">
        <pc:chgData name="Wang Luke" userId="69b7a984b809f2c0" providerId="LiveId" clId="{E61B8703-B451-4501-AF2F-232631A1581C}" dt="2020-03-17T13:48:16.650" v="674"/>
        <pc:sldMkLst>
          <pc:docMk/>
          <pc:sldMk cId="3958467972" sldId="341"/>
        </pc:sldMkLst>
      </pc:sldChg>
      <pc:sldChg chg="addSp delSp modSp mod setBg setClrOvrMap">
        <pc:chgData name="Wang Luke" userId="69b7a984b809f2c0" providerId="LiveId" clId="{E61B8703-B451-4501-AF2F-232631A1581C}" dt="2020-03-17T10:04:36.689" v="208" actId="403"/>
        <pc:sldMkLst>
          <pc:docMk/>
          <pc:sldMk cId="3111365476" sldId="342"/>
        </pc:sldMkLst>
      </pc:sldChg>
      <pc:sldChg chg="addSp delSp modSp mod setBg setClrOvrMap">
        <pc:chgData name="Wang Luke" userId="69b7a984b809f2c0" providerId="LiveId" clId="{E61B8703-B451-4501-AF2F-232631A1581C}" dt="2020-03-17T10:05:42.563" v="227" actId="26606"/>
        <pc:sldMkLst>
          <pc:docMk/>
          <pc:sldMk cId="3101345512" sldId="343"/>
        </pc:sldMkLst>
      </pc:sldChg>
      <pc:sldChg chg="add">
        <pc:chgData name="Wang Luke" userId="69b7a984b809f2c0" providerId="LiveId" clId="{E61B8703-B451-4501-AF2F-232631A1581C}" dt="2020-03-17T09:51:43.703" v="8"/>
        <pc:sldMkLst>
          <pc:docMk/>
          <pc:sldMk cId="4223291087" sldId="344"/>
        </pc:sldMkLst>
      </pc:sldChg>
      <pc:sldChg chg="addSp modSp mod setBg setClrOvrMap">
        <pc:chgData name="Wang Luke" userId="69b7a984b809f2c0" providerId="LiveId" clId="{E61B8703-B451-4501-AF2F-232631A1581C}" dt="2020-03-17T10:06:34.339" v="230" actId="403"/>
        <pc:sldMkLst>
          <pc:docMk/>
          <pc:sldMk cId="2612041369" sldId="345"/>
        </pc:sldMkLst>
      </pc:sldChg>
      <pc:sldChg chg="modSp">
        <pc:chgData name="Wang Luke" userId="69b7a984b809f2c0" providerId="LiveId" clId="{E61B8703-B451-4501-AF2F-232631A1581C}" dt="2020-03-17T10:16:45.254" v="469" actId="14100"/>
        <pc:sldMkLst>
          <pc:docMk/>
          <pc:sldMk cId="3280608772" sldId="346"/>
        </pc:sldMkLst>
      </pc:sldChg>
      <pc:sldChg chg="addSp modSp mod setBg">
        <pc:chgData name="Wang Luke" userId="69b7a984b809f2c0" providerId="LiveId" clId="{E61B8703-B451-4501-AF2F-232631A1581C}" dt="2020-03-17T10:17:02.167" v="473" actId="6549"/>
        <pc:sldMkLst>
          <pc:docMk/>
          <pc:sldMk cId="3277806818" sldId="347"/>
        </pc:sldMkLst>
      </pc:sldChg>
      <pc:sldChg chg="addSp modSp mod setBg">
        <pc:chgData name="Wang Luke" userId="69b7a984b809f2c0" providerId="LiveId" clId="{E61B8703-B451-4501-AF2F-232631A1581C}" dt="2020-03-17T09:56:57.566" v="114" actId="403"/>
        <pc:sldMkLst>
          <pc:docMk/>
          <pc:sldMk cId="136656224" sldId="348"/>
        </pc:sldMkLst>
      </pc:sldChg>
      <pc:sldChg chg="addSp delSp modSp mod setBg">
        <pc:chgData name="Wang Luke" userId="69b7a984b809f2c0" providerId="LiveId" clId="{E61B8703-B451-4501-AF2F-232631A1581C}" dt="2020-03-17T09:57:54.845" v="139" actId="26606"/>
        <pc:sldMkLst>
          <pc:docMk/>
          <pc:sldMk cId="894812283" sldId="349"/>
        </pc:sldMkLst>
      </pc:sldChg>
      <pc:sldChg chg="addSp modSp mod setBg">
        <pc:chgData name="Wang Luke" userId="69b7a984b809f2c0" providerId="LiveId" clId="{E61B8703-B451-4501-AF2F-232631A1581C}" dt="2020-03-17T10:02:45.725" v="187" actId="1076"/>
        <pc:sldMkLst>
          <pc:docMk/>
          <pc:sldMk cId="2337239819" sldId="350"/>
        </pc:sldMkLst>
      </pc:sldChg>
      <pc:sldChg chg="addSp delSp modSp mod setBg setClrOvrMap">
        <pc:chgData name="Wang Luke" userId="69b7a984b809f2c0" providerId="LiveId" clId="{E61B8703-B451-4501-AF2F-232631A1581C}" dt="2020-03-17T10:04:51.595" v="215" actId="403"/>
        <pc:sldMkLst>
          <pc:docMk/>
          <pc:sldMk cId="2829903297" sldId="351"/>
        </pc:sldMkLst>
      </pc:sldChg>
      <pc:sldChg chg="addSp modSp mod setBg">
        <pc:chgData name="Wang Luke" userId="69b7a984b809f2c0" providerId="LiveId" clId="{E61B8703-B451-4501-AF2F-232631A1581C}" dt="2020-03-17T10:05:14.499" v="224" actId="14100"/>
        <pc:sldMkLst>
          <pc:docMk/>
          <pc:sldMk cId="3961863261" sldId="352"/>
        </pc:sldMkLst>
      </pc:sldChg>
      <pc:sldChg chg="addSp delSp modSp mod ord setBg setClrOvrMap">
        <pc:chgData name="Wang Luke" userId="69b7a984b809f2c0" providerId="LiveId" clId="{E61B8703-B451-4501-AF2F-232631A1581C}" dt="2020-03-19T01:54:49.186" v="678"/>
        <pc:sldMkLst>
          <pc:docMk/>
          <pc:sldMk cId="2925448099" sldId="353"/>
        </pc:sldMkLst>
      </pc:sldChg>
      <pc:sldChg chg="addSp delSp modSp mod ord setBg setClrOvrMap">
        <pc:chgData name="Wang Luke" userId="69b7a984b809f2c0" providerId="LiveId" clId="{E61B8703-B451-4501-AF2F-232631A1581C}" dt="2020-03-17T10:24:18.377" v="581"/>
        <pc:sldMkLst>
          <pc:docMk/>
          <pc:sldMk cId="1689340811" sldId="354"/>
        </pc:sldMkLst>
      </pc:sldChg>
      <pc:sldChg chg="addSp delSp modSp mod setBg">
        <pc:chgData name="Wang Luke" userId="69b7a984b809f2c0" providerId="LiveId" clId="{E61B8703-B451-4501-AF2F-232631A1581C}" dt="2020-03-17T10:25:04.076" v="603" actId="27636"/>
        <pc:sldMkLst>
          <pc:docMk/>
          <pc:sldMk cId="202073250" sldId="355"/>
        </pc:sldMkLst>
      </pc:sldChg>
      <pc:sldChg chg="addSp delSp modSp mod">
        <pc:chgData name="Wang Luke" userId="69b7a984b809f2c0" providerId="LiveId" clId="{E61B8703-B451-4501-AF2F-232631A1581C}" dt="2020-03-17T10:39:21.993" v="623" actId="1076"/>
        <pc:sldMkLst>
          <pc:docMk/>
          <pc:sldMk cId="330550638" sldId="356"/>
        </pc:sldMkLst>
      </pc:sldChg>
      <pc:sldChg chg="modSp add">
        <pc:chgData name="Wang Luke" userId="69b7a984b809f2c0" providerId="LiveId" clId="{E61B8703-B451-4501-AF2F-232631A1581C}" dt="2020-03-17T11:02:11.942" v="648"/>
        <pc:sldMkLst>
          <pc:docMk/>
          <pc:sldMk cId="3309250143" sldId="376"/>
        </pc:sldMkLst>
      </pc:sldChg>
      <pc:sldChg chg="addSp delSp modSp add mod setBg delDesignElem">
        <pc:chgData name="Wang Luke" userId="69b7a984b809f2c0" providerId="LiveId" clId="{E61B8703-B451-4501-AF2F-232631A1581C}" dt="2020-03-17T09:52:32.384" v="38" actId="26606"/>
        <pc:sldMkLst>
          <pc:docMk/>
          <pc:sldMk cId="166487807" sldId="377"/>
        </pc:sldMkLst>
      </pc:sldChg>
      <pc:sldChg chg="addSp delSp modSp add mod setBg delDesignElem">
        <pc:chgData name="Wang Luke" userId="69b7a984b809f2c0" providerId="LiveId" clId="{E61B8703-B451-4501-AF2F-232631A1581C}" dt="2020-03-17T09:52:41.006" v="41" actId="26606"/>
        <pc:sldMkLst>
          <pc:docMk/>
          <pc:sldMk cId="3110791339" sldId="378"/>
        </pc:sldMkLst>
      </pc:sldChg>
      <pc:sldChg chg="addSp delSp modSp add mod setBg setClrOvrMap delDesignElem">
        <pc:chgData name="Wang Luke" userId="69b7a984b809f2c0" providerId="LiveId" clId="{E61B8703-B451-4501-AF2F-232631A1581C}" dt="2020-03-17T09:52:45.651" v="42" actId="26606"/>
        <pc:sldMkLst>
          <pc:docMk/>
          <pc:sldMk cId="2287364432" sldId="379"/>
        </pc:sldMkLst>
      </pc:sldChg>
      <pc:sldChg chg="addSp delSp modSp add mod setBg setClrOvrMap delDesignElem">
        <pc:chgData name="Wang Luke" userId="69b7a984b809f2c0" providerId="LiveId" clId="{E61B8703-B451-4501-AF2F-232631A1581C}" dt="2020-03-17T09:53:07.007" v="51" actId="14734"/>
        <pc:sldMkLst>
          <pc:docMk/>
          <pc:sldMk cId="2749136666" sldId="380"/>
        </pc:sldMkLst>
      </pc:sldChg>
      <pc:sldChg chg="addSp delSp modSp add mod setBg delDesignElem">
        <pc:chgData name="Wang Luke" userId="69b7a984b809f2c0" providerId="LiveId" clId="{E61B8703-B451-4501-AF2F-232631A1581C}" dt="2020-03-17T09:53:40.915" v="62" actId="20577"/>
        <pc:sldMkLst>
          <pc:docMk/>
          <pc:sldMk cId="3380717261" sldId="381"/>
        </pc:sldMkLst>
      </pc:sldChg>
      <pc:sldChg chg="addSp delSp modSp add mod setBg setClrOvrMap delDesignElem">
        <pc:chgData name="Wang Luke" userId="69b7a984b809f2c0" providerId="LiveId" clId="{E61B8703-B451-4501-AF2F-232631A1581C}" dt="2020-03-17T09:53:51.236" v="63" actId="26606"/>
        <pc:sldMkLst>
          <pc:docMk/>
          <pc:sldMk cId="2103007425" sldId="382"/>
        </pc:sldMkLst>
      </pc:sldChg>
      <pc:sldChg chg="add">
        <pc:chgData name="Wang Luke" userId="69b7a984b809f2c0" providerId="LiveId" clId="{E61B8703-B451-4501-AF2F-232631A1581C}" dt="2020-03-17T09:51:43.703" v="8"/>
        <pc:sldMkLst>
          <pc:docMk/>
          <pc:sldMk cId="2333538965" sldId="383"/>
        </pc:sldMkLst>
      </pc:sldChg>
      <pc:sldChg chg="modSp add">
        <pc:chgData name="Wang Luke" userId="69b7a984b809f2c0" providerId="LiveId" clId="{E61B8703-B451-4501-AF2F-232631A1581C}" dt="2020-03-17T09:52:20.172" v="37"/>
        <pc:sldMkLst>
          <pc:docMk/>
          <pc:sldMk cId="1346709802" sldId="384"/>
        </pc:sldMkLst>
      </pc:sldChg>
      <pc:sldChg chg="modSp add">
        <pc:chgData name="Wang Luke" userId="69b7a984b809f2c0" providerId="LiveId" clId="{E61B8703-B451-4501-AF2F-232631A1581C}" dt="2020-03-17T09:54:13.974" v="66" actId="207"/>
        <pc:sldMkLst>
          <pc:docMk/>
          <pc:sldMk cId="2135673889" sldId="385"/>
        </pc:sldMkLst>
      </pc:sldChg>
      <pc:sldChg chg="modSp add">
        <pc:chgData name="Wang Luke" userId="69b7a984b809f2c0" providerId="LiveId" clId="{E61B8703-B451-4501-AF2F-232631A1581C}" dt="2020-03-17T10:17:25.346" v="477" actId="207"/>
        <pc:sldMkLst>
          <pc:docMk/>
          <pc:sldMk cId="1727684416" sldId="386"/>
        </pc:sldMkLst>
      </pc:sldChg>
    </pc:docChg>
  </pc:docChgLst>
  <pc:docChgLst>
    <pc:chgData name="Luke Wang" userId="69b7a984b809f2c0" providerId="LiveId" clId="{224817FC-7121-4472-93DB-B043F6AEDEE3}"/>
    <pc:docChg chg="addSld modSld">
      <pc:chgData name="Luke Wang" userId="69b7a984b809f2c0" providerId="LiveId" clId="{224817FC-7121-4472-93DB-B043F6AEDEE3}" dt="2019-03-25T06:28:29.904" v="74"/>
      <pc:docMkLst>
        <pc:docMk/>
      </pc:docMkLst>
      <pc:sldChg chg="modSp">
        <pc:chgData name="Luke Wang" userId="69b7a984b809f2c0" providerId="LiveId" clId="{224817FC-7121-4472-93DB-B043F6AEDEE3}" dt="2019-03-25T06:28:29.904" v="74"/>
        <pc:sldMkLst>
          <pc:docMk/>
          <pc:sldMk cId="3111365476" sldId="342"/>
        </pc:sldMkLst>
      </pc:sldChg>
      <pc:sldChg chg="addSp modSp add">
        <pc:chgData name="Luke Wang" userId="69b7a984b809f2c0" providerId="LiveId" clId="{224817FC-7121-4472-93DB-B043F6AEDEE3}" dt="2019-03-25T06:26:02.287" v="48"/>
        <pc:sldMkLst>
          <pc:docMk/>
          <pc:sldMk cId="330550638" sldId="356"/>
        </pc:sldMkLst>
      </pc:sldChg>
    </pc:docChg>
  </pc:docChgLst>
  <pc:docChgLst>
    <pc:chgData name="Luke Wang" userId="69b7a984b809f2c0" providerId="LiveId" clId="{61B76DE5-8797-420C-BF66-89D4FA3F45F6}"/>
    <pc:docChg chg="modSld">
      <pc:chgData name="Luke Wang" userId="69b7a984b809f2c0" providerId="LiveId" clId="{61B76DE5-8797-420C-BF66-89D4FA3F45F6}" dt="2023-10-26T09:07:50.727" v="125" actId="20577"/>
      <pc:docMkLst>
        <pc:docMk/>
      </pc:docMkLst>
      <pc:sldChg chg="modSp mod">
        <pc:chgData name="Luke Wang" userId="69b7a984b809f2c0" providerId="LiveId" clId="{61B76DE5-8797-420C-BF66-89D4FA3F45F6}" dt="2023-10-26T09:07:50.727" v="125" actId="20577"/>
        <pc:sldMkLst>
          <pc:docMk/>
          <pc:sldMk cId="330550638" sldId="356"/>
        </pc:sldMkLst>
      </pc:sldChg>
    </pc:docChg>
  </pc:docChgLst>
  <pc:docChgLst>
    <pc:chgData name="Wang Luke" userId="69b7a984b809f2c0" providerId="LiveId" clId="{EF31048C-03EA-41C5-AB96-A98B07459300}"/>
    <pc:docChg chg="undo custSel addSld delSld modSld">
      <pc:chgData name="Wang Luke" userId="69b7a984b809f2c0" providerId="LiveId" clId="{EF31048C-03EA-41C5-AB96-A98B07459300}" dt="2022-10-13T09:15:22.418" v="538"/>
      <pc:docMkLst>
        <pc:docMk/>
      </pc:docMkLst>
      <pc:sldChg chg="modSp del mod">
        <pc:chgData name="Wang Luke" userId="69b7a984b809f2c0" providerId="LiveId" clId="{EF31048C-03EA-41C5-AB96-A98B07459300}" dt="2022-10-13T09:04:27.087" v="244" actId="47"/>
        <pc:sldMkLst>
          <pc:docMk/>
          <pc:sldMk cId="545496417" sldId="312"/>
        </pc:sldMkLst>
      </pc:sldChg>
      <pc:sldChg chg="delSp modSp add mod setBg delDesignElem">
        <pc:chgData name="Wang Luke" userId="69b7a984b809f2c0" providerId="LiveId" clId="{EF31048C-03EA-41C5-AB96-A98B07459300}" dt="2022-10-13T09:04:37.502" v="248" actId="207"/>
        <pc:sldMkLst>
          <pc:docMk/>
          <pc:sldMk cId="2595468944" sldId="312"/>
        </pc:sldMkLst>
      </pc:sldChg>
      <pc:sldChg chg="modSp mod">
        <pc:chgData name="Wang Luke" userId="69b7a984b809f2c0" providerId="LiveId" clId="{EF31048C-03EA-41C5-AB96-A98B07459300}" dt="2022-10-13T09:03:22.659" v="238" actId="403"/>
        <pc:sldMkLst>
          <pc:docMk/>
          <pc:sldMk cId="2337239819" sldId="350"/>
        </pc:sldMkLst>
      </pc:sldChg>
      <pc:sldChg chg="modSp mod">
        <pc:chgData name="Wang Luke" userId="69b7a984b809f2c0" providerId="LiveId" clId="{EF31048C-03EA-41C5-AB96-A98B07459300}" dt="2022-10-13T09:15:22.418" v="538"/>
        <pc:sldMkLst>
          <pc:docMk/>
          <pc:sldMk cId="202073250" sldId="355"/>
        </pc:sldMkLst>
      </pc:sldChg>
      <pc:sldChg chg="addSp delSp modSp mod">
        <pc:chgData name="Wang Luke" userId="69b7a984b809f2c0" providerId="LiveId" clId="{EF31048C-03EA-41C5-AB96-A98B07459300}" dt="2022-10-13T09:01:36.971" v="227" actId="1076"/>
        <pc:sldMkLst>
          <pc:docMk/>
          <pc:sldMk cId="330550638" sldId="356"/>
        </pc:sldMkLst>
      </pc:sldChg>
      <pc:sldChg chg="add">
        <pc:chgData name="Wang Luke" userId="69b7a984b809f2c0" providerId="LiveId" clId="{EF31048C-03EA-41C5-AB96-A98B07459300}" dt="2022-10-13T09:09:41.964" v="495"/>
        <pc:sldMkLst>
          <pc:docMk/>
          <pc:sldMk cId="224711053" sldId="371"/>
        </pc:sldMkLst>
      </pc:sldChg>
      <pc:sldChg chg="modSp del mod">
        <pc:chgData name="Wang Luke" userId="69b7a984b809f2c0" providerId="LiveId" clId="{EF31048C-03EA-41C5-AB96-A98B07459300}" dt="2022-10-13T08:43:26.139" v="16" actId="47"/>
        <pc:sldMkLst>
          <pc:docMk/>
          <pc:sldMk cId="859388664" sldId="387"/>
        </pc:sldMkLst>
      </pc:sldChg>
      <pc:sldChg chg="delSp modSp add mod setBg delDesignElem">
        <pc:chgData name="Wang Luke" userId="69b7a984b809f2c0" providerId="LiveId" clId="{EF31048C-03EA-41C5-AB96-A98B07459300}" dt="2022-10-13T09:04:23.499" v="241" actId="207"/>
        <pc:sldMkLst>
          <pc:docMk/>
          <pc:sldMk cId="2317100382" sldId="387"/>
        </pc:sldMkLst>
      </pc:sldChg>
      <pc:sldChg chg="delSp modSp add mod setBg delDesignElem">
        <pc:chgData name="Wang Luke" userId="69b7a984b809f2c0" providerId="LiveId" clId="{EF31048C-03EA-41C5-AB96-A98B07459300}" dt="2022-10-13T09:04:30.008" v="245" actId="207"/>
        <pc:sldMkLst>
          <pc:docMk/>
          <pc:sldMk cId="2029953265" sldId="388"/>
        </pc:sldMkLst>
      </pc:sldChg>
      <pc:sldChg chg="delSp modSp add mod setBg delDesignElem">
        <pc:chgData name="Wang Luke" userId="69b7a984b809f2c0" providerId="LiveId" clId="{EF31048C-03EA-41C5-AB96-A98B07459300}" dt="2022-10-13T09:05:38.066" v="251" actId="207"/>
        <pc:sldMkLst>
          <pc:docMk/>
          <pc:sldMk cId="1003732357" sldId="389"/>
        </pc:sldMkLst>
      </pc:sldChg>
      <pc:sldChg chg="addSp modSp new mod">
        <pc:chgData name="Wang Luke" userId="69b7a984b809f2c0" providerId="LiveId" clId="{EF31048C-03EA-41C5-AB96-A98B07459300}" dt="2022-10-13T09:08:52.358" v="485" actId="1076"/>
        <pc:sldMkLst>
          <pc:docMk/>
          <pc:sldMk cId="2094716936" sldId="390"/>
        </pc:sldMkLst>
      </pc:sldChg>
      <pc:sldChg chg="new del">
        <pc:chgData name="Wang Luke" userId="69b7a984b809f2c0" providerId="LiveId" clId="{EF31048C-03EA-41C5-AB96-A98B07459300}" dt="2022-10-13T09:09:44.240" v="496" actId="47"/>
        <pc:sldMkLst>
          <pc:docMk/>
          <pc:sldMk cId="1052449937" sldId="391"/>
        </pc:sldMkLst>
      </pc:sldChg>
      <pc:sldChg chg="delSp modSp add mod">
        <pc:chgData name="Wang Luke" userId="69b7a984b809f2c0" providerId="LiveId" clId="{EF31048C-03EA-41C5-AB96-A98B07459300}" dt="2022-10-13T09:09:30.750" v="494" actId="1076"/>
        <pc:sldMkLst>
          <pc:docMk/>
          <pc:sldMk cId="241393693" sldId="392"/>
        </pc:sldMkLst>
      </pc:sldChg>
    </pc:docChg>
  </pc:docChgLst>
  <pc:docChgLst>
    <pc:chgData name="Luke Wang" userId="69b7a984b809f2c0" providerId="LiveId" clId="{A268842E-FEF8-49A7-B156-5F3EAC457530}"/>
    <pc:docChg chg="delSld">
      <pc:chgData name="Luke Wang" userId="69b7a984b809f2c0" providerId="LiveId" clId="{A268842E-FEF8-49A7-B156-5F3EAC457530}" dt="2025-03-17T11:16:06.184" v="0" actId="47"/>
      <pc:docMkLst>
        <pc:docMk/>
      </pc:docMkLst>
      <pc:sldChg chg="del">
        <pc:chgData name="Luke Wang" userId="69b7a984b809f2c0" providerId="LiveId" clId="{A268842E-FEF8-49A7-B156-5F3EAC457530}" dt="2025-03-17T11:16:06.184" v="0" actId="47"/>
        <pc:sldMkLst>
          <pc:docMk/>
          <pc:sldMk cId="330550638" sldId="356"/>
        </pc:sldMkLst>
      </pc:sldChg>
    </pc:docChg>
  </pc:docChgLst>
  <pc:docChgLst>
    <pc:chgData name="Luke Wang" userId="69b7a984b809f2c0" providerId="LiveId" clId="{055F530F-3116-4BE8-BD6D-93A77A23A8D0}"/>
    <pc:docChg chg="undo custSel addSld delSld modSld">
      <pc:chgData name="Luke Wang" userId="69b7a984b809f2c0" providerId="LiveId" clId="{055F530F-3116-4BE8-BD6D-93A77A23A8D0}" dt="2025-03-18T10:21:43.354" v="1586" actId="20577"/>
      <pc:docMkLst>
        <pc:docMk/>
      </pc:docMkLst>
      <pc:sldChg chg="del">
        <pc:chgData name="Luke Wang" userId="69b7a984b809f2c0" providerId="LiveId" clId="{055F530F-3116-4BE8-BD6D-93A77A23A8D0}" dt="2025-03-18T10:02:19.682" v="593" actId="47"/>
        <pc:sldMkLst>
          <pc:docMk/>
          <pc:sldMk cId="2595468944" sldId="312"/>
        </pc:sldMkLst>
      </pc:sldChg>
      <pc:sldChg chg="addSp delSp modSp mod">
        <pc:chgData name="Luke Wang" userId="69b7a984b809f2c0" providerId="LiveId" clId="{055F530F-3116-4BE8-BD6D-93A77A23A8D0}" dt="2025-03-18T10:08:55.896" v="1030" actId="26606"/>
        <pc:sldMkLst>
          <pc:docMk/>
          <pc:sldMk cId="1895345889" sldId="329"/>
        </pc:sldMkLst>
        <pc:spChg chg="mod">
          <ac:chgData name="Luke Wang" userId="69b7a984b809f2c0" providerId="LiveId" clId="{055F530F-3116-4BE8-BD6D-93A77A23A8D0}" dt="2025-03-18T10:08:55.896" v="1030" actId="26606"/>
          <ac:spMkLst>
            <pc:docMk/>
            <pc:sldMk cId="1895345889" sldId="329"/>
            <ac:spMk id="2" creationId="{454313F9-F07E-483D-9B94-11A42E9EAD69}"/>
          </ac:spMkLst>
        </pc:spChg>
        <pc:spChg chg="add del mod">
          <ac:chgData name="Luke Wang" userId="69b7a984b809f2c0" providerId="LiveId" clId="{055F530F-3116-4BE8-BD6D-93A77A23A8D0}" dt="2025-03-18T10:03:17.448" v="705" actId="478"/>
          <ac:spMkLst>
            <pc:docMk/>
            <pc:sldMk cId="1895345889" sldId="329"/>
            <ac:spMk id="4" creationId="{6D354B30-4756-FC88-EFE2-09794BD21D99}"/>
          </ac:spMkLst>
        </pc:spChg>
        <pc:spChg chg="del mod">
          <ac:chgData name="Luke Wang" userId="69b7a984b809f2c0" providerId="LiveId" clId="{055F530F-3116-4BE8-BD6D-93A77A23A8D0}" dt="2025-03-18T10:08:55.896" v="1030" actId="26606"/>
          <ac:spMkLst>
            <pc:docMk/>
            <pc:sldMk cId="1895345889" sldId="329"/>
            <ac:spMk id="8" creationId="{1141A8E9-64D2-43ED-AD5E-AB63EE1B5D60}"/>
          </ac:spMkLst>
        </pc:spChg>
        <pc:spChg chg="add del mod">
          <ac:chgData name="Luke Wang" userId="69b7a984b809f2c0" providerId="LiveId" clId="{055F530F-3116-4BE8-BD6D-93A77A23A8D0}" dt="2025-03-18T10:03:23.892" v="708" actId="478"/>
          <ac:spMkLst>
            <pc:docMk/>
            <pc:sldMk cId="1895345889" sldId="329"/>
            <ac:spMk id="9" creationId="{B906887B-2646-2900-E541-2F7D74A908B3}"/>
          </ac:spMkLst>
        </pc:spChg>
        <pc:spChg chg="del">
          <ac:chgData name="Luke Wang" userId="69b7a984b809f2c0" providerId="LiveId" clId="{055F530F-3116-4BE8-BD6D-93A77A23A8D0}" dt="2025-03-18T10:08:55.896" v="1030" actId="26606"/>
          <ac:spMkLst>
            <pc:docMk/>
            <pc:sldMk cId="1895345889" sldId="329"/>
            <ac:spMk id="13" creationId="{E02F3C71-C981-4614-98EA-D6C494F8091E}"/>
          </ac:spMkLst>
        </pc:spChg>
        <pc:spChg chg="add">
          <ac:chgData name="Luke Wang" userId="69b7a984b809f2c0" providerId="LiveId" clId="{055F530F-3116-4BE8-BD6D-93A77A23A8D0}" dt="2025-03-18T10:08:55.896" v="1030" actId="26606"/>
          <ac:spMkLst>
            <pc:docMk/>
            <pc:sldMk cId="1895345889" sldId="329"/>
            <ac:spMk id="19" creationId="{2E442304-DDBD-4F7B-8017-36BCC863FB40}"/>
          </ac:spMkLst>
        </pc:spChg>
        <pc:spChg chg="add">
          <ac:chgData name="Luke Wang" userId="69b7a984b809f2c0" providerId="LiveId" clId="{055F530F-3116-4BE8-BD6D-93A77A23A8D0}" dt="2025-03-18T10:08:55.896" v="1030" actId="26606"/>
          <ac:spMkLst>
            <pc:docMk/>
            <pc:sldMk cId="1895345889" sldId="329"/>
            <ac:spMk id="21" creationId="{5E107275-3853-46FD-A241-DE4355A42675}"/>
          </ac:spMkLst>
        </pc:spChg>
        <pc:graphicFrameChg chg="add">
          <ac:chgData name="Luke Wang" userId="69b7a984b809f2c0" providerId="LiveId" clId="{055F530F-3116-4BE8-BD6D-93A77A23A8D0}" dt="2025-03-18T10:08:55.896" v="1030" actId="26606"/>
          <ac:graphicFrameMkLst>
            <pc:docMk/>
            <pc:sldMk cId="1895345889" sldId="329"/>
            <ac:graphicFrameMk id="15" creationId="{EA6BE315-6FBB-9BF4-9CA7-AAD9937CF3D2}"/>
          </ac:graphicFrameMkLst>
        </pc:graphicFrameChg>
        <pc:picChg chg="add del">
          <ac:chgData name="Luke Wang" userId="69b7a984b809f2c0" providerId="LiveId" clId="{055F530F-3116-4BE8-BD6D-93A77A23A8D0}" dt="2025-03-18T10:03:19.148" v="706" actId="21"/>
          <ac:picMkLst>
            <pc:docMk/>
            <pc:sldMk cId="1895345889" sldId="329"/>
            <ac:picMk id="6" creationId="{B6F310F5-AFD3-4338-B803-94A026657D02}"/>
          </ac:picMkLst>
        </pc:picChg>
        <pc:picChg chg="del">
          <ac:chgData name="Luke Wang" userId="69b7a984b809f2c0" providerId="LiveId" clId="{055F530F-3116-4BE8-BD6D-93A77A23A8D0}" dt="2025-03-18T10:03:19.148" v="706" actId="21"/>
          <ac:picMkLst>
            <pc:docMk/>
            <pc:sldMk cId="1895345889" sldId="329"/>
            <ac:picMk id="7" creationId="{5832D538-7134-49CB-A819-30FB0700B153}"/>
          </ac:picMkLst>
        </pc:picChg>
      </pc:sldChg>
      <pc:sldChg chg="modSp">
        <pc:chgData name="Luke Wang" userId="69b7a984b809f2c0" providerId="LiveId" clId="{055F530F-3116-4BE8-BD6D-93A77A23A8D0}" dt="2025-03-18T09:57:11.636" v="433" actId="20577"/>
        <pc:sldMkLst>
          <pc:docMk/>
          <pc:sldMk cId="2871921470" sldId="340"/>
        </pc:sldMkLst>
        <pc:graphicFrameChg chg="mod">
          <ac:chgData name="Luke Wang" userId="69b7a984b809f2c0" providerId="LiveId" clId="{055F530F-3116-4BE8-BD6D-93A77A23A8D0}" dt="2025-03-18T09:57:11.636" v="433" actId="20577"/>
          <ac:graphicFrameMkLst>
            <pc:docMk/>
            <pc:sldMk cId="2871921470" sldId="340"/>
            <ac:graphicFrameMk id="5" creationId="{399A0041-CC32-459A-B21E-B2549413606B}"/>
          </ac:graphicFrameMkLst>
        </pc:graphicFrameChg>
      </pc:sldChg>
      <pc:sldChg chg="addSp delSp modSp mod">
        <pc:chgData name="Luke Wang" userId="69b7a984b809f2c0" providerId="LiveId" clId="{055F530F-3116-4BE8-BD6D-93A77A23A8D0}" dt="2025-03-18T09:26:46.682" v="7"/>
        <pc:sldMkLst>
          <pc:docMk/>
          <pc:sldMk cId="3309250143" sldId="376"/>
        </pc:sldMkLst>
        <pc:spChg chg="add del">
          <ac:chgData name="Luke Wang" userId="69b7a984b809f2c0" providerId="LiveId" clId="{055F530F-3116-4BE8-BD6D-93A77A23A8D0}" dt="2025-03-18T09:26:43.095" v="5"/>
          <ac:spMkLst>
            <pc:docMk/>
            <pc:sldMk cId="3309250143" sldId="376"/>
            <ac:spMk id="3" creationId="{39A72CE9-F8AA-4D5B-A99E-C4DE1E0AB808}"/>
          </ac:spMkLst>
        </pc:spChg>
        <pc:spChg chg="mod">
          <ac:chgData name="Luke Wang" userId="69b7a984b809f2c0" providerId="LiveId" clId="{055F530F-3116-4BE8-BD6D-93A77A23A8D0}" dt="2025-03-18T09:26:38.872" v="3" actId="1076"/>
          <ac:spMkLst>
            <pc:docMk/>
            <pc:sldMk cId="3309250143" sldId="376"/>
            <ac:spMk id="5" creationId="{D27FD8E8-4FEC-4467-9D60-0C5F012581A5}"/>
          </ac:spMkLst>
        </pc:spChg>
        <pc:spChg chg="mod">
          <ac:chgData name="Luke Wang" userId="69b7a984b809f2c0" providerId="LiveId" clId="{055F530F-3116-4BE8-BD6D-93A77A23A8D0}" dt="2025-03-18T09:26:46.682" v="7"/>
          <ac:spMkLst>
            <pc:docMk/>
            <pc:sldMk cId="3309250143" sldId="376"/>
            <ac:spMk id="6" creationId="{F2F95241-DC7B-47F9-8DC1-4083EF85C556}"/>
          </ac:spMkLst>
        </pc:spChg>
        <pc:spChg chg="add mod">
          <ac:chgData name="Luke Wang" userId="69b7a984b809f2c0" providerId="LiveId" clId="{055F530F-3116-4BE8-BD6D-93A77A23A8D0}" dt="2025-03-18T09:26:43.095" v="5"/>
          <ac:spMkLst>
            <pc:docMk/>
            <pc:sldMk cId="3309250143" sldId="376"/>
            <ac:spMk id="10" creationId="{0F7F09D6-F05A-4274-0175-21F3BD9F9B31}"/>
          </ac:spMkLst>
        </pc:spChg>
        <pc:graphicFrameChg chg="add mod">
          <ac:chgData name="Luke Wang" userId="69b7a984b809f2c0" providerId="LiveId" clId="{055F530F-3116-4BE8-BD6D-93A77A23A8D0}" dt="2025-03-18T09:26:43.095" v="5"/>
          <ac:graphicFrameMkLst>
            <pc:docMk/>
            <pc:sldMk cId="3309250143" sldId="376"/>
            <ac:graphicFrameMk id="9" creationId="{CF704535-08B2-D5DC-581B-636FC3F19F79}"/>
          </ac:graphicFrameMkLst>
        </pc:graphicFrameChg>
      </pc:sldChg>
      <pc:sldChg chg="add del">
        <pc:chgData name="Luke Wang" userId="69b7a984b809f2c0" providerId="LiveId" clId="{055F530F-3116-4BE8-BD6D-93A77A23A8D0}" dt="2025-03-18T10:01:25.075" v="579" actId="47"/>
        <pc:sldMkLst>
          <pc:docMk/>
          <pc:sldMk cId="2317100382" sldId="387"/>
        </pc:sldMkLst>
      </pc:sldChg>
      <pc:sldChg chg="modSp mod">
        <pc:chgData name="Luke Wang" userId="69b7a984b809f2c0" providerId="LiveId" clId="{055F530F-3116-4BE8-BD6D-93A77A23A8D0}" dt="2025-03-18T10:01:18.812" v="578" actId="20577"/>
        <pc:sldMkLst>
          <pc:docMk/>
          <pc:sldMk cId="2029953265" sldId="388"/>
        </pc:sldMkLst>
        <pc:spChg chg="mod">
          <ac:chgData name="Luke Wang" userId="69b7a984b809f2c0" providerId="LiveId" clId="{055F530F-3116-4BE8-BD6D-93A77A23A8D0}" dt="2025-03-18T09:49:10.851" v="130" actId="20577"/>
          <ac:spMkLst>
            <pc:docMk/>
            <pc:sldMk cId="2029953265" sldId="388"/>
            <ac:spMk id="2" creationId="{B568681E-421A-4CCC-ADDE-0ACB532E7B0A}"/>
          </ac:spMkLst>
        </pc:spChg>
        <pc:spChg chg="mod">
          <ac:chgData name="Luke Wang" userId="69b7a984b809f2c0" providerId="LiveId" clId="{055F530F-3116-4BE8-BD6D-93A77A23A8D0}" dt="2025-03-18T10:01:18.812" v="578" actId="20577"/>
          <ac:spMkLst>
            <pc:docMk/>
            <pc:sldMk cId="2029953265" sldId="388"/>
            <ac:spMk id="3" creationId="{2948AB0E-7E02-4972-BABA-160378337507}"/>
          </ac:spMkLst>
        </pc:spChg>
      </pc:sldChg>
      <pc:sldChg chg="del">
        <pc:chgData name="Luke Wang" userId="69b7a984b809f2c0" providerId="LiveId" clId="{055F530F-3116-4BE8-BD6D-93A77A23A8D0}" dt="2025-03-18T10:02:24.846" v="595" actId="47"/>
        <pc:sldMkLst>
          <pc:docMk/>
          <pc:sldMk cId="1003732357" sldId="389"/>
        </pc:sldMkLst>
      </pc:sldChg>
      <pc:sldChg chg="addSp delSp modSp new add del mod delAnim modAnim">
        <pc:chgData name="Luke Wang" userId="69b7a984b809f2c0" providerId="LiveId" clId="{055F530F-3116-4BE8-BD6D-93A77A23A8D0}" dt="2025-03-18T09:48:31.039" v="56"/>
        <pc:sldMkLst>
          <pc:docMk/>
          <pc:sldMk cId="2304619374" sldId="393"/>
        </pc:sldMkLst>
        <pc:spChg chg="mod">
          <ac:chgData name="Luke Wang" userId="69b7a984b809f2c0" providerId="LiveId" clId="{055F530F-3116-4BE8-BD6D-93A77A23A8D0}" dt="2025-03-18T09:41:48.531" v="28" actId="20577"/>
          <ac:spMkLst>
            <pc:docMk/>
            <pc:sldMk cId="2304619374" sldId="393"/>
            <ac:spMk id="2" creationId="{5BE48765-6634-DD50-BEE9-5C67AAC7DB43}"/>
          </ac:spMkLst>
        </pc:spChg>
        <pc:picChg chg="add mod modCrop">
          <ac:chgData name="Luke Wang" userId="69b7a984b809f2c0" providerId="LiveId" clId="{055F530F-3116-4BE8-BD6D-93A77A23A8D0}" dt="2025-03-18T09:47:04.126" v="43" actId="14100"/>
          <ac:picMkLst>
            <pc:docMk/>
            <pc:sldMk cId="2304619374" sldId="393"/>
            <ac:picMk id="5" creationId="{D81CAFF8-A273-20D7-8408-ACD2602F5255}"/>
          </ac:picMkLst>
        </pc:picChg>
        <pc:picChg chg="add del mod">
          <ac:chgData name="Luke Wang" userId="69b7a984b809f2c0" providerId="LiveId" clId="{055F530F-3116-4BE8-BD6D-93A77A23A8D0}" dt="2025-03-18T09:48:07.522" v="51" actId="478"/>
          <ac:picMkLst>
            <pc:docMk/>
            <pc:sldMk cId="2304619374" sldId="393"/>
            <ac:picMk id="7" creationId="{97DEFADD-8DB2-9AD6-2446-911D70C5D6CF}"/>
          </ac:picMkLst>
        </pc:picChg>
        <pc:picChg chg="add mod">
          <ac:chgData name="Luke Wang" userId="69b7a984b809f2c0" providerId="LiveId" clId="{055F530F-3116-4BE8-BD6D-93A77A23A8D0}" dt="2025-03-18T09:48:19.931" v="55" actId="1076"/>
          <ac:picMkLst>
            <pc:docMk/>
            <pc:sldMk cId="2304619374" sldId="393"/>
            <ac:picMk id="9" creationId="{3F60F8C4-D7BE-28A3-0871-465C9B7B2F5B}"/>
          </ac:picMkLst>
        </pc:picChg>
      </pc:sldChg>
      <pc:sldChg chg="addSp modSp new mod">
        <pc:chgData name="Luke Wang" userId="69b7a984b809f2c0" providerId="LiveId" clId="{055F530F-3116-4BE8-BD6D-93A77A23A8D0}" dt="2025-03-18T09:58:24.800" v="488" actId="20577"/>
        <pc:sldMkLst>
          <pc:docMk/>
          <pc:sldMk cId="2697936324" sldId="394"/>
        </pc:sldMkLst>
        <pc:spChg chg="mod">
          <ac:chgData name="Luke Wang" userId="69b7a984b809f2c0" providerId="LiveId" clId="{055F530F-3116-4BE8-BD6D-93A77A23A8D0}" dt="2025-03-18T09:50:32.160" v="228" actId="20577"/>
          <ac:spMkLst>
            <pc:docMk/>
            <pc:sldMk cId="2697936324" sldId="394"/>
            <ac:spMk id="2" creationId="{F3D9F4FE-35C9-979D-14A0-96DA9A84CFEC}"/>
          </ac:spMkLst>
        </pc:spChg>
        <pc:spChg chg="mod">
          <ac:chgData name="Luke Wang" userId="69b7a984b809f2c0" providerId="LiveId" clId="{055F530F-3116-4BE8-BD6D-93A77A23A8D0}" dt="2025-03-18T09:58:24.800" v="488" actId="20577"/>
          <ac:spMkLst>
            <pc:docMk/>
            <pc:sldMk cId="2697936324" sldId="394"/>
            <ac:spMk id="3" creationId="{BDF6945A-5D12-8A1E-9C00-38F9568FC632}"/>
          </ac:spMkLst>
        </pc:spChg>
        <pc:picChg chg="add mod">
          <ac:chgData name="Luke Wang" userId="69b7a984b809f2c0" providerId="LiveId" clId="{055F530F-3116-4BE8-BD6D-93A77A23A8D0}" dt="2025-03-18T09:58:08.779" v="438" actId="1076"/>
          <ac:picMkLst>
            <pc:docMk/>
            <pc:sldMk cId="2697936324" sldId="394"/>
            <ac:picMk id="4" creationId="{34069ACB-B82A-C8C0-016A-CCC4B1A04720}"/>
          </ac:picMkLst>
        </pc:picChg>
      </pc:sldChg>
      <pc:sldChg chg="modSp add mod">
        <pc:chgData name="Luke Wang" userId="69b7a984b809f2c0" providerId="LiveId" clId="{055F530F-3116-4BE8-BD6D-93A77A23A8D0}" dt="2025-03-18T10:01:38.797" v="585" actId="108"/>
        <pc:sldMkLst>
          <pc:docMk/>
          <pc:sldMk cId="896489713" sldId="395"/>
        </pc:sldMkLst>
        <pc:spChg chg="mod">
          <ac:chgData name="Luke Wang" userId="69b7a984b809f2c0" providerId="LiveId" clId="{055F530F-3116-4BE8-BD6D-93A77A23A8D0}" dt="2025-03-18T10:01:38.797" v="585" actId="108"/>
          <ac:spMkLst>
            <pc:docMk/>
            <pc:sldMk cId="896489713" sldId="395"/>
            <ac:spMk id="3" creationId="{CC5B2883-A0E9-9B1C-260D-3FE0A4B7B03B}"/>
          </ac:spMkLst>
        </pc:spChg>
      </pc:sldChg>
      <pc:sldChg chg="modSp add mod">
        <pc:chgData name="Luke Wang" userId="69b7a984b809f2c0" providerId="LiveId" clId="{055F530F-3116-4BE8-BD6D-93A77A23A8D0}" dt="2025-03-18T10:01:55.790" v="589" actId="207"/>
        <pc:sldMkLst>
          <pc:docMk/>
          <pc:sldMk cId="1554317322" sldId="396"/>
        </pc:sldMkLst>
        <pc:spChg chg="mod">
          <ac:chgData name="Luke Wang" userId="69b7a984b809f2c0" providerId="LiveId" clId="{055F530F-3116-4BE8-BD6D-93A77A23A8D0}" dt="2025-03-18T10:01:55.790" v="589" actId="207"/>
          <ac:spMkLst>
            <pc:docMk/>
            <pc:sldMk cId="1554317322" sldId="396"/>
            <ac:spMk id="3" creationId="{E45C270C-E637-0E2C-1D6F-7D50CA1683B9}"/>
          </ac:spMkLst>
        </pc:spChg>
      </pc:sldChg>
      <pc:sldChg chg="modSp add mod">
        <pc:chgData name="Luke Wang" userId="69b7a984b809f2c0" providerId="LiveId" clId="{055F530F-3116-4BE8-BD6D-93A77A23A8D0}" dt="2025-03-18T10:02:31.423" v="596" actId="207"/>
        <pc:sldMkLst>
          <pc:docMk/>
          <pc:sldMk cId="1949621566" sldId="397"/>
        </pc:sldMkLst>
        <pc:spChg chg="mod">
          <ac:chgData name="Luke Wang" userId="69b7a984b809f2c0" providerId="LiveId" clId="{055F530F-3116-4BE8-BD6D-93A77A23A8D0}" dt="2025-03-18T10:02:31.423" v="596" actId="207"/>
          <ac:spMkLst>
            <pc:docMk/>
            <pc:sldMk cId="1949621566" sldId="397"/>
            <ac:spMk id="3" creationId="{119A1DE8-EFE4-1D86-3480-7F035105E6A3}"/>
          </ac:spMkLst>
        </pc:spChg>
      </pc:sldChg>
      <pc:sldChg chg="modSp add mod">
        <pc:chgData name="Luke Wang" userId="69b7a984b809f2c0" providerId="LiveId" clId="{055F530F-3116-4BE8-BD6D-93A77A23A8D0}" dt="2025-03-18T10:02:35.243" v="597" actId="207"/>
        <pc:sldMkLst>
          <pc:docMk/>
          <pc:sldMk cId="1460330069" sldId="398"/>
        </pc:sldMkLst>
        <pc:spChg chg="mod">
          <ac:chgData name="Luke Wang" userId="69b7a984b809f2c0" providerId="LiveId" clId="{055F530F-3116-4BE8-BD6D-93A77A23A8D0}" dt="2025-03-18T10:02:35.243" v="597" actId="207"/>
          <ac:spMkLst>
            <pc:docMk/>
            <pc:sldMk cId="1460330069" sldId="398"/>
            <ac:spMk id="3" creationId="{8F9DC938-D6DC-2ED7-EFF9-527494F24657}"/>
          </ac:spMkLst>
        </pc:spChg>
      </pc:sldChg>
      <pc:sldChg chg="addSp modSp new mod">
        <pc:chgData name="Luke Wang" userId="69b7a984b809f2c0" providerId="LiveId" clId="{055F530F-3116-4BE8-BD6D-93A77A23A8D0}" dt="2025-03-18T10:09:05.886" v="1031" actId="14100"/>
        <pc:sldMkLst>
          <pc:docMk/>
          <pc:sldMk cId="2733241686" sldId="399"/>
        </pc:sldMkLst>
        <pc:spChg chg="mod">
          <ac:chgData name="Luke Wang" userId="69b7a984b809f2c0" providerId="LiveId" clId="{055F530F-3116-4BE8-BD6D-93A77A23A8D0}" dt="2025-03-18T10:02:44.729" v="627" actId="20577"/>
          <ac:spMkLst>
            <pc:docMk/>
            <pc:sldMk cId="2733241686" sldId="399"/>
            <ac:spMk id="2" creationId="{3E764F2F-3BE7-FCCF-F329-6D129561F5F7}"/>
          </ac:spMkLst>
        </pc:spChg>
        <pc:spChg chg="mod">
          <ac:chgData name="Luke Wang" userId="69b7a984b809f2c0" providerId="LiveId" clId="{055F530F-3116-4BE8-BD6D-93A77A23A8D0}" dt="2025-03-18T10:09:05.886" v="1031" actId="14100"/>
          <ac:spMkLst>
            <pc:docMk/>
            <pc:sldMk cId="2733241686" sldId="399"/>
            <ac:spMk id="3" creationId="{399090FA-60B5-E505-89B3-59F3E33E52EE}"/>
          </ac:spMkLst>
        </pc:spChg>
        <pc:picChg chg="add mod">
          <ac:chgData name="Luke Wang" userId="69b7a984b809f2c0" providerId="LiveId" clId="{055F530F-3116-4BE8-BD6D-93A77A23A8D0}" dt="2025-03-18T10:03:20.296" v="707"/>
          <ac:picMkLst>
            <pc:docMk/>
            <pc:sldMk cId="2733241686" sldId="399"/>
            <ac:picMk id="6" creationId="{B6F310F5-AFD3-4338-B803-94A026657D02}"/>
          </ac:picMkLst>
        </pc:picChg>
        <pc:picChg chg="add mod">
          <ac:chgData name="Luke Wang" userId="69b7a984b809f2c0" providerId="LiveId" clId="{055F530F-3116-4BE8-BD6D-93A77A23A8D0}" dt="2025-03-18T10:03:20.296" v="707"/>
          <ac:picMkLst>
            <pc:docMk/>
            <pc:sldMk cId="2733241686" sldId="399"/>
            <ac:picMk id="7" creationId="{5832D538-7134-49CB-A819-30FB0700B153}"/>
          </ac:picMkLst>
        </pc:picChg>
      </pc:sldChg>
      <pc:sldChg chg="addSp modSp new mod">
        <pc:chgData name="Luke Wang" userId="69b7a984b809f2c0" providerId="LiveId" clId="{055F530F-3116-4BE8-BD6D-93A77A23A8D0}" dt="2025-03-18T10:08:38.962" v="1029" actId="1076"/>
        <pc:sldMkLst>
          <pc:docMk/>
          <pc:sldMk cId="1725456762" sldId="400"/>
        </pc:sldMkLst>
        <pc:spChg chg="mod">
          <ac:chgData name="Luke Wang" userId="69b7a984b809f2c0" providerId="LiveId" clId="{055F530F-3116-4BE8-BD6D-93A77A23A8D0}" dt="2025-03-18T10:04:35.763" v="832" actId="20577"/>
          <ac:spMkLst>
            <pc:docMk/>
            <pc:sldMk cId="1725456762" sldId="400"/>
            <ac:spMk id="2" creationId="{81995C3D-D651-A5E4-C708-0672CA7527EC}"/>
          </ac:spMkLst>
        </pc:spChg>
        <pc:spChg chg="mod">
          <ac:chgData name="Luke Wang" userId="69b7a984b809f2c0" providerId="LiveId" clId="{055F530F-3116-4BE8-BD6D-93A77A23A8D0}" dt="2025-03-18T10:08:35.281" v="1026" actId="14100"/>
          <ac:spMkLst>
            <pc:docMk/>
            <pc:sldMk cId="1725456762" sldId="400"/>
            <ac:spMk id="3" creationId="{ACFE3298-439E-0FF8-D2D0-65A8E8B8DB5E}"/>
          </ac:spMkLst>
        </pc:spChg>
        <pc:picChg chg="add mod">
          <ac:chgData name="Luke Wang" userId="69b7a984b809f2c0" providerId="LiveId" clId="{055F530F-3116-4BE8-BD6D-93A77A23A8D0}" dt="2025-03-18T10:08:38.962" v="1029" actId="1076"/>
          <ac:picMkLst>
            <pc:docMk/>
            <pc:sldMk cId="1725456762" sldId="400"/>
            <ac:picMk id="4" creationId="{6A7E6B9A-CF25-6F9C-676E-BB7B74A37D0E}"/>
          </ac:picMkLst>
        </pc:picChg>
      </pc:sldChg>
      <pc:sldChg chg="addSp modSp new mod">
        <pc:chgData name="Luke Wang" userId="69b7a984b809f2c0" providerId="LiveId" clId="{055F530F-3116-4BE8-BD6D-93A77A23A8D0}" dt="2025-03-18T10:14:15.732" v="1310" actId="1076"/>
        <pc:sldMkLst>
          <pc:docMk/>
          <pc:sldMk cId="1930809502" sldId="401"/>
        </pc:sldMkLst>
        <pc:spChg chg="mod">
          <ac:chgData name="Luke Wang" userId="69b7a984b809f2c0" providerId="LiveId" clId="{055F530F-3116-4BE8-BD6D-93A77A23A8D0}" dt="2025-03-18T10:12:56.259" v="1236" actId="20577"/>
          <ac:spMkLst>
            <pc:docMk/>
            <pc:sldMk cId="1930809502" sldId="401"/>
            <ac:spMk id="2" creationId="{B2285690-CCA2-F725-8CCB-4C85BD2FF7F3}"/>
          </ac:spMkLst>
        </pc:spChg>
        <pc:spChg chg="mod">
          <ac:chgData name="Luke Wang" userId="69b7a984b809f2c0" providerId="LiveId" clId="{055F530F-3116-4BE8-BD6D-93A77A23A8D0}" dt="2025-03-18T10:14:13.447" v="1309" actId="14100"/>
          <ac:spMkLst>
            <pc:docMk/>
            <pc:sldMk cId="1930809502" sldId="401"/>
            <ac:spMk id="3" creationId="{419AB037-8D5A-7460-7D81-AA7F49991F0C}"/>
          </ac:spMkLst>
        </pc:spChg>
        <pc:picChg chg="add mod">
          <ac:chgData name="Luke Wang" userId="69b7a984b809f2c0" providerId="LiveId" clId="{055F530F-3116-4BE8-BD6D-93A77A23A8D0}" dt="2025-03-18T10:14:15.732" v="1310" actId="1076"/>
          <ac:picMkLst>
            <pc:docMk/>
            <pc:sldMk cId="1930809502" sldId="401"/>
            <ac:picMk id="4" creationId="{930D5EC6-36B5-1956-F2C2-8240855E148F}"/>
          </ac:picMkLst>
        </pc:picChg>
      </pc:sldChg>
      <pc:sldChg chg="addSp delSp modSp new mod setBg">
        <pc:chgData name="Luke Wang" userId="69b7a984b809f2c0" providerId="LiveId" clId="{055F530F-3116-4BE8-BD6D-93A77A23A8D0}" dt="2025-03-18T10:12:10.775" v="1153" actId="20577"/>
        <pc:sldMkLst>
          <pc:docMk/>
          <pc:sldMk cId="2055994510" sldId="402"/>
        </pc:sldMkLst>
        <pc:spChg chg="mod">
          <ac:chgData name="Luke Wang" userId="69b7a984b809f2c0" providerId="LiveId" clId="{055F530F-3116-4BE8-BD6D-93A77A23A8D0}" dt="2025-03-18T10:12:10.775" v="1153" actId="20577"/>
          <ac:spMkLst>
            <pc:docMk/>
            <pc:sldMk cId="2055994510" sldId="402"/>
            <ac:spMk id="2" creationId="{824CB809-E52F-F49F-9DC6-017B861F31A0}"/>
          </ac:spMkLst>
        </pc:spChg>
        <pc:spChg chg="mod">
          <ac:chgData name="Luke Wang" userId="69b7a984b809f2c0" providerId="LiveId" clId="{055F530F-3116-4BE8-BD6D-93A77A23A8D0}" dt="2025-03-18T10:12:09.303" v="1152" actId="26606"/>
          <ac:spMkLst>
            <pc:docMk/>
            <pc:sldMk cId="2055994510" sldId="402"/>
            <ac:spMk id="3" creationId="{2DCE8083-F8DD-FE00-CBD8-9583EF876DAD}"/>
          </ac:spMkLst>
        </pc:spChg>
        <pc:spChg chg="add del">
          <ac:chgData name="Luke Wang" userId="69b7a984b809f2c0" providerId="LiveId" clId="{055F530F-3116-4BE8-BD6D-93A77A23A8D0}" dt="2025-03-18T10:12:09.300" v="1151" actId="26606"/>
          <ac:spMkLst>
            <pc:docMk/>
            <pc:sldMk cId="2055994510" sldId="402"/>
            <ac:spMk id="8" creationId="{907EF6B7-1338-4443-8C46-6A318D952DFD}"/>
          </ac:spMkLst>
        </pc:spChg>
        <pc:spChg chg="add del">
          <ac:chgData name="Luke Wang" userId="69b7a984b809f2c0" providerId="LiveId" clId="{055F530F-3116-4BE8-BD6D-93A77A23A8D0}" dt="2025-03-18T10:12:09.300" v="1151" actId="26606"/>
          <ac:spMkLst>
            <pc:docMk/>
            <pc:sldMk cId="2055994510" sldId="402"/>
            <ac:spMk id="10" creationId="{DAAE4CDD-124C-4DCF-9584-B6033B545DD5}"/>
          </ac:spMkLst>
        </pc:spChg>
        <pc:spChg chg="add del">
          <ac:chgData name="Luke Wang" userId="69b7a984b809f2c0" providerId="LiveId" clId="{055F530F-3116-4BE8-BD6D-93A77A23A8D0}" dt="2025-03-18T10:12:09.300" v="1151" actId="26606"/>
          <ac:spMkLst>
            <pc:docMk/>
            <pc:sldMk cId="2055994510" sldId="402"/>
            <ac:spMk id="12" creationId="{081E4A58-353D-44AE-B2FC-2A74E2E400F7}"/>
          </ac:spMkLst>
        </pc:spChg>
        <pc:spChg chg="add">
          <ac:chgData name="Luke Wang" userId="69b7a984b809f2c0" providerId="LiveId" clId="{055F530F-3116-4BE8-BD6D-93A77A23A8D0}" dt="2025-03-18T10:12:09.303" v="1152" actId="26606"/>
          <ac:spMkLst>
            <pc:docMk/>
            <pc:sldMk cId="2055994510" sldId="402"/>
            <ac:spMk id="14" creationId="{777A147A-9ED8-46B4-8660-1B3C2AA880B5}"/>
          </ac:spMkLst>
        </pc:spChg>
        <pc:spChg chg="add">
          <ac:chgData name="Luke Wang" userId="69b7a984b809f2c0" providerId="LiveId" clId="{055F530F-3116-4BE8-BD6D-93A77A23A8D0}" dt="2025-03-18T10:12:09.303" v="1152" actId="26606"/>
          <ac:spMkLst>
            <pc:docMk/>
            <pc:sldMk cId="2055994510" sldId="402"/>
            <ac:spMk id="15" creationId="{5D6C15A0-C087-4593-8414-2B4EC1CDC3DE}"/>
          </ac:spMkLst>
        </pc:spChg>
      </pc:sldChg>
      <pc:sldChg chg="addSp modSp new mod">
        <pc:chgData name="Luke Wang" userId="69b7a984b809f2c0" providerId="LiveId" clId="{055F530F-3116-4BE8-BD6D-93A77A23A8D0}" dt="2025-03-18T10:21:43.354" v="1586" actId="20577"/>
        <pc:sldMkLst>
          <pc:docMk/>
          <pc:sldMk cId="3502968855" sldId="403"/>
        </pc:sldMkLst>
        <pc:spChg chg="mod">
          <ac:chgData name="Luke Wang" userId="69b7a984b809f2c0" providerId="LiveId" clId="{055F530F-3116-4BE8-BD6D-93A77A23A8D0}" dt="2025-03-18T10:21:43.354" v="1586" actId="20577"/>
          <ac:spMkLst>
            <pc:docMk/>
            <pc:sldMk cId="3502968855" sldId="403"/>
            <ac:spMk id="2" creationId="{63DBD2C5-D83C-E1A8-40D8-7A4B49CAD73C}"/>
          </ac:spMkLst>
        </pc:spChg>
        <pc:spChg chg="mod">
          <ac:chgData name="Luke Wang" userId="69b7a984b809f2c0" providerId="LiveId" clId="{055F530F-3116-4BE8-BD6D-93A77A23A8D0}" dt="2025-03-18T10:21:14.894" v="1558" actId="20577"/>
          <ac:spMkLst>
            <pc:docMk/>
            <pc:sldMk cId="3502968855" sldId="403"/>
            <ac:spMk id="3" creationId="{22BEB0CE-7502-2228-FC81-763BC426455E}"/>
          </ac:spMkLst>
        </pc:spChg>
        <pc:picChg chg="add mod">
          <ac:chgData name="Luke Wang" userId="69b7a984b809f2c0" providerId="LiveId" clId="{055F530F-3116-4BE8-BD6D-93A77A23A8D0}" dt="2025-03-18T10:21:20.081" v="1559" actId="1076"/>
          <ac:picMkLst>
            <pc:docMk/>
            <pc:sldMk cId="3502968855" sldId="403"/>
            <ac:picMk id="5" creationId="{9005B418-EE46-DDD9-EDC7-169B35543682}"/>
          </ac:picMkLst>
        </pc:picChg>
      </pc:sldChg>
    </pc:docChg>
  </pc:docChgLst>
  <pc:docChgLst>
    <pc:chgData name="Wang Luke" userId="69b7a984b809f2c0" providerId="LiveId" clId="{E75B6342-7736-49BA-ABB9-F940FE82438D}"/>
    <pc:docChg chg="modSld">
      <pc:chgData name="Wang Luke" userId="69b7a984b809f2c0" providerId="LiveId" clId="{E75B6342-7736-49BA-ABB9-F940FE82438D}" dt="2021-08-12T12:29:48.442" v="2" actId="20577"/>
      <pc:docMkLst>
        <pc:docMk/>
      </pc:docMkLst>
      <pc:sldChg chg="modSp mod">
        <pc:chgData name="Wang Luke" userId="69b7a984b809f2c0" providerId="LiveId" clId="{E75B6342-7736-49BA-ABB9-F940FE82438D}" dt="2021-08-12T12:29:48.442" v="2" actId="20577"/>
        <pc:sldMkLst>
          <pc:docMk/>
          <pc:sldMk cId="3309250143" sldId="376"/>
        </pc:sldMkLst>
      </pc:sldChg>
    </pc:docChg>
  </pc:docChgLst>
  <pc:docChgLst>
    <pc:chgData name="Wang Luke" userId="69b7a984b809f2c0" providerId="LiveId" clId="{EA1F6151-7FF5-418C-9FE4-E25154E63FA2}"/>
    <pc:docChg chg="undo custSel mod addSld delSld modSld">
      <pc:chgData name="Wang Luke" userId="69b7a984b809f2c0" providerId="LiveId" clId="{EA1F6151-7FF5-418C-9FE4-E25154E63FA2}" dt="2020-12-20T05:44:16.258" v="696"/>
      <pc:docMkLst>
        <pc:docMk/>
      </pc:docMkLst>
      <pc:sldChg chg="addSp modSp mod setBg">
        <pc:chgData name="Wang Luke" userId="69b7a984b809f2c0" providerId="LiveId" clId="{EA1F6151-7FF5-418C-9FE4-E25154E63FA2}" dt="2020-10-13T03:00:02.465" v="638" actId="26606"/>
        <pc:sldMkLst>
          <pc:docMk/>
          <pc:sldMk cId="545496417" sldId="312"/>
        </pc:sldMkLst>
      </pc:sldChg>
      <pc:sldChg chg="modSp mod">
        <pc:chgData name="Wang Luke" userId="69b7a984b809f2c0" providerId="LiveId" clId="{EA1F6151-7FF5-418C-9FE4-E25154E63FA2}" dt="2020-10-13T02:59:08.097" v="613" actId="14100"/>
        <pc:sldMkLst>
          <pc:docMk/>
          <pc:sldMk cId="213586917" sldId="315"/>
        </pc:sldMkLst>
      </pc:sldChg>
      <pc:sldChg chg="addSp modSp mod">
        <pc:chgData name="Wang Luke" userId="69b7a984b809f2c0" providerId="LiveId" clId="{EA1F6151-7FF5-418C-9FE4-E25154E63FA2}" dt="2020-10-13T02:59:46.988" v="637" actId="6549"/>
        <pc:sldMkLst>
          <pc:docMk/>
          <pc:sldMk cId="3175895013" sldId="317"/>
        </pc:sldMkLst>
      </pc:sldChg>
      <pc:sldChg chg="modSp mod">
        <pc:chgData name="Wang Luke" userId="69b7a984b809f2c0" providerId="LiveId" clId="{EA1F6151-7FF5-418C-9FE4-E25154E63FA2}" dt="2020-10-13T02:55:30.616" v="607" actId="404"/>
        <pc:sldMkLst>
          <pc:docMk/>
          <pc:sldMk cId="134446751" sldId="326"/>
        </pc:sldMkLst>
      </pc:sldChg>
      <pc:sldChg chg="modSp mod">
        <pc:chgData name="Wang Luke" userId="69b7a984b809f2c0" providerId="LiveId" clId="{EA1F6151-7FF5-418C-9FE4-E25154E63FA2}" dt="2020-10-13T03:08:09.117" v="688" actId="27636"/>
        <pc:sldMkLst>
          <pc:docMk/>
          <pc:sldMk cId="2020908275" sldId="333"/>
        </pc:sldMkLst>
      </pc:sldChg>
      <pc:sldChg chg="modSp mod">
        <pc:chgData name="Wang Luke" userId="69b7a984b809f2c0" providerId="LiveId" clId="{EA1F6151-7FF5-418C-9FE4-E25154E63FA2}" dt="2020-10-13T03:07:47.250" v="676" actId="27636"/>
        <pc:sldMkLst>
          <pc:docMk/>
          <pc:sldMk cId="3156996321" sldId="334"/>
        </pc:sldMkLst>
      </pc:sldChg>
      <pc:sldChg chg="modSp mod">
        <pc:chgData name="Wang Luke" userId="69b7a984b809f2c0" providerId="LiveId" clId="{EA1F6151-7FF5-418C-9FE4-E25154E63FA2}" dt="2020-10-13T03:07:53.474" v="679" actId="27636"/>
        <pc:sldMkLst>
          <pc:docMk/>
          <pc:sldMk cId="2914864788" sldId="336"/>
        </pc:sldMkLst>
      </pc:sldChg>
      <pc:sldChg chg="modSp mod">
        <pc:chgData name="Wang Luke" userId="69b7a984b809f2c0" providerId="LiveId" clId="{EA1F6151-7FF5-418C-9FE4-E25154E63FA2}" dt="2020-10-13T03:08:27.689" v="690" actId="27636"/>
        <pc:sldMkLst>
          <pc:docMk/>
          <pc:sldMk cId="435785735" sldId="338"/>
        </pc:sldMkLst>
      </pc:sldChg>
      <pc:sldChg chg="addSp delSp modSp mod setBg setClrOvrMap">
        <pc:chgData name="Wang Luke" userId="69b7a984b809f2c0" providerId="LiveId" clId="{EA1F6151-7FF5-418C-9FE4-E25154E63FA2}" dt="2020-10-13T03:05:15.557" v="661" actId="403"/>
        <pc:sldMkLst>
          <pc:docMk/>
          <pc:sldMk cId="3111365476" sldId="342"/>
        </pc:sldMkLst>
      </pc:sldChg>
      <pc:sldChg chg="del">
        <pc:chgData name="Wang Luke" userId="69b7a984b809f2c0" providerId="LiveId" clId="{EA1F6151-7FF5-418C-9FE4-E25154E63FA2}" dt="2020-10-13T02:01:44.754" v="0" actId="47"/>
        <pc:sldMkLst>
          <pc:docMk/>
          <pc:sldMk cId="4223291087" sldId="344"/>
        </pc:sldMkLst>
      </pc:sldChg>
      <pc:sldChg chg="addSp delSp modSp mod setBg setClrOvrMap">
        <pc:chgData name="Wang Luke" userId="69b7a984b809f2c0" providerId="LiveId" clId="{EA1F6151-7FF5-418C-9FE4-E25154E63FA2}" dt="2020-10-13T03:07:07.025" v="667" actId="403"/>
        <pc:sldMkLst>
          <pc:docMk/>
          <pc:sldMk cId="2612041369" sldId="345"/>
        </pc:sldMkLst>
      </pc:sldChg>
      <pc:sldChg chg="addSp delSp modSp mod">
        <pc:chgData name="Wang Luke" userId="69b7a984b809f2c0" providerId="LiveId" clId="{EA1F6151-7FF5-418C-9FE4-E25154E63FA2}" dt="2020-10-13T02:55:13.139" v="605" actId="27636"/>
        <pc:sldMkLst>
          <pc:docMk/>
          <pc:sldMk cId="136656224" sldId="348"/>
        </pc:sldMkLst>
      </pc:sldChg>
      <pc:sldChg chg="modSp mod">
        <pc:chgData name="Wang Luke" userId="69b7a984b809f2c0" providerId="LiveId" clId="{EA1F6151-7FF5-418C-9FE4-E25154E63FA2}" dt="2020-10-13T03:00:14.669" v="642" actId="1076"/>
        <pc:sldMkLst>
          <pc:docMk/>
          <pc:sldMk cId="2337239819" sldId="350"/>
        </pc:sldMkLst>
      </pc:sldChg>
      <pc:sldChg chg="modSp mod">
        <pc:chgData name="Wang Luke" userId="69b7a984b809f2c0" providerId="LiveId" clId="{EA1F6151-7FF5-418C-9FE4-E25154E63FA2}" dt="2020-10-13T03:08:02.606" v="685" actId="27636"/>
        <pc:sldMkLst>
          <pc:docMk/>
          <pc:sldMk cId="1689340811" sldId="354"/>
        </pc:sldMkLst>
      </pc:sldChg>
      <pc:sldChg chg="modSp mod">
        <pc:chgData name="Wang Luke" userId="69b7a984b809f2c0" providerId="LiveId" clId="{EA1F6151-7FF5-418C-9FE4-E25154E63FA2}" dt="2020-10-13T03:08:33.590" v="692" actId="27636"/>
        <pc:sldMkLst>
          <pc:docMk/>
          <pc:sldMk cId="202073250" sldId="355"/>
        </pc:sldMkLst>
      </pc:sldChg>
      <pc:sldChg chg="addSp delSp modSp mod setBg">
        <pc:chgData name="Wang Luke" userId="69b7a984b809f2c0" providerId="LiveId" clId="{EA1F6151-7FF5-418C-9FE4-E25154E63FA2}" dt="2020-10-13T02:50:58.436" v="27" actId="1076"/>
        <pc:sldMkLst>
          <pc:docMk/>
          <pc:sldMk cId="330550638" sldId="356"/>
        </pc:sldMkLst>
      </pc:sldChg>
      <pc:sldChg chg="del">
        <pc:chgData name="Wang Luke" userId="69b7a984b809f2c0" providerId="LiveId" clId="{EA1F6151-7FF5-418C-9FE4-E25154E63FA2}" dt="2020-10-13T02:01:44.754" v="0" actId="47"/>
        <pc:sldMkLst>
          <pc:docMk/>
          <pc:sldMk cId="166487807" sldId="377"/>
        </pc:sldMkLst>
      </pc:sldChg>
      <pc:sldChg chg="del">
        <pc:chgData name="Wang Luke" userId="69b7a984b809f2c0" providerId="LiveId" clId="{EA1F6151-7FF5-418C-9FE4-E25154E63FA2}" dt="2020-10-13T02:01:44.754" v="0" actId="47"/>
        <pc:sldMkLst>
          <pc:docMk/>
          <pc:sldMk cId="3110791339" sldId="378"/>
        </pc:sldMkLst>
      </pc:sldChg>
      <pc:sldChg chg="del">
        <pc:chgData name="Wang Luke" userId="69b7a984b809f2c0" providerId="LiveId" clId="{EA1F6151-7FF5-418C-9FE4-E25154E63FA2}" dt="2020-10-13T02:01:44.754" v="0" actId="47"/>
        <pc:sldMkLst>
          <pc:docMk/>
          <pc:sldMk cId="2287364432" sldId="379"/>
        </pc:sldMkLst>
      </pc:sldChg>
      <pc:sldChg chg="del">
        <pc:chgData name="Wang Luke" userId="69b7a984b809f2c0" providerId="LiveId" clId="{EA1F6151-7FF5-418C-9FE4-E25154E63FA2}" dt="2020-10-13T02:01:44.754" v="0" actId="47"/>
        <pc:sldMkLst>
          <pc:docMk/>
          <pc:sldMk cId="2749136666" sldId="380"/>
        </pc:sldMkLst>
      </pc:sldChg>
      <pc:sldChg chg="del">
        <pc:chgData name="Wang Luke" userId="69b7a984b809f2c0" providerId="LiveId" clId="{EA1F6151-7FF5-418C-9FE4-E25154E63FA2}" dt="2020-10-13T02:01:44.754" v="0" actId="47"/>
        <pc:sldMkLst>
          <pc:docMk/>
          <pc:sldMk cId="3380717261" sldId="381"/>
        </pc:sldMkLst>
      </pc:sldChg>
      <pc:sldChg chg="del">
        <pc:chgData name="Wang Luke" userId="69b7a984b809f2c0" providerId="LiveId" clId="{EA1F6151-7FF5-418C-9FE4-E25154E63FA2}" dt="2020-10-13T02:01:44.754" v="0" actId="47"/>
        <pc:sldMkLst>
          <pc:docMk/>
          <pc:sldMk cId="2103007425" sldId="382"/>
        </pc:sldMkLst>
      </pc:sldChg>
      <pc:sldChg chg="del">
        <pc:chgData name="Wang Luke" userId="69b7a984b809f2c0" providerId="LiveId" clId="{EA1F6151-7FF5-418C-9FE4-E25154E63FA2}" dt="2020-10-13T02:01:44.754" v="0" actId="47"/>
        <pc:sldMkLst>
          <pc:docMk/>
          <pc:sldMk cId="2333538965" sldId="383"/>
        </pc:sldMkLst>
      </pc:sldChg>
      <pc:sldChg chg="del">
        <pc:chgData name="Wang Luke" userId="69b7a984b809f2c0" providerId="LiveId" clId="{EA1F6151-7FF5-418C-9FE4-E25154E63FA2}" dt="2020-10-13T02:01:44.754" v="0" actId="47"/>
        <pc:sldMkLst>
          <pc:docMk/>
          <pc:sldMk cId="1346709802" sldId="384"/>
        </pc:sldMkLst>
      </pc:sldChg>
      <pc:sldChg chg="modSp mod">
        <pc:chgData name="Wang Luke" userId="69b7a984b809f2c0" providerId="LiveId" clId="{EA1F6151-7FF5-418C-9FE4-E25154E63FA2}" dt="2020-10-13T02:01:49.636" v="2" actId="6549"/>
        <pc:sldMkLst>
          <pc:docMk/>
          <pc:sldMk cId="2135673889" sldId="385"/>
        </pc:sldMkLst>
      </pc:sldChg>
      <pc:sldChg chg="modSp mod">
        <pc:chgData name="Wang Luke" userId="69b7a984b809f2c0" providerId="LiveId" clId="{EA1F6151-7FF5-418C-9FE4-E25154E63FA2}" dt="2020-10-13T02:02:00.886" v="4" actId="6549"/>
        <pc:sldMkLst>
          <pc:docMk/>
          <pc:sldMk cId="1727684416" sldId="386"/>
        </pc:sldMkLst>
      </pc:sldChg>
      <pc:sldChg chg="addSp delSp modSp add mod">
        <pc:chgData name="Wang Luke" userId="69b7a984b809f2c0" providerId="LiveId" clId="{EA1F6151-7FF5-418C-9FE4-E25154E63FA2}" dt="2020-12-20T05:44:16.258" v="696"/>
        <pc:sldMkLst>
          <pc:docMk/>
          <pc:sldMk cId="859388664" sldId="387"/>
        </pc:sldMkLst>
      </pc:sldChg>
      <pc:sldChg chg="addSp delSp modSp add del mod">
        <pc:chgData name="Wang Luke" userId="69b7a984b809f2c0" providerId="LiveId" clId="{EA1F6151-7FF5-418C-9FE4-E25154E63FA2}" dt="2020-10-13T02:53:01.198" v="269" actId="47"/>
        <pc:sldMkLst>
          <pc:docMk/>
          <pc:sldMk cId="1322156138" sldId="387"/>
        </pc:sldMkLst>
      </pc:sldChg>
      <pc:sldChg chg="new del">
        <pc:chgData name="Wang Luke" userId="69b7a984b809f2c0" providerId="LiveId" clId="{EA1F6151-7FF5-418C-9FE4-E25154E63FA2}" dt="2020-10-13T02:51:47.647" v="29" actId="2696"/>
        <pc:sldMkLst>
          <pc:docMk/>
          <pc:sldMk cId="2453369117" sldId="38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E15949-8086-43C3-BCAD-26D0C54AACB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2C9630F-776D-4C8A-A964-9BDE94A5F8D1}">
      <dgm:prSet/>
      <dgm:spPr/>
      <dgm:t>
        <a:bodyPr/>
        <a:lstStyle/>
        <a:p>
          <a:r>
            <a:rPr lang="zh-CN"/>
            <a:t>向外向者和内向者的舌头上滴少量柠檬汁，然后测量个体分泌的唾液数量</a:t>
          </a:r>
          <a:endParaRPr lang="en-US"/>
        </a:p>
      </dgm:t>
    </dgm:pt>
    <dgm:pt modelId="{44F5DCC8-B1A1-4B43-BC66-78AD62A2EF68}" type="parTrans" cxnId="{79F98C9C-473A-45AD-8F0E-4DC001C8CC92}">
      <dgm:prSet/>
      <dgm:spPr/>
      <dgm:t>
        <a:bodyPr/>
        <a:lstStyle/>
        <a:p>
          <a:endParaRPr lang="en-US"/>
        </a:p>
      </dgm:t>
    </dgm:pt>
    <dgm:pt modelId="{8791096C-2CBC-4C6B-8C5A-13FC17E2A9A4}" type="sibTrans" cxnId="{79F98C9C-473A-45AD-8F0E-4DC001C8CC92}">
      <dgm:prSet/>
      <dgm:spPr/>
      <dgm:t>
        <a:bodyPr/>
        <a:lstStyle/>
        <a:p>
          <a:endParaRPr lang="en-US"/>
        </a:p>
      </dgm:t>
    </dgm:pt>
    <dgm:pt modelId="{5FD6730F-667B-4236-B3DB-3C4FA1AA03CA}">
      <dgm:prSet/>
      <dgm:spPr/>
      <dgm:t>
        <a:bodyPr/>
        <a:lstStyle/>
        <a:p>
          <a:r>
            <a:rPr lang="zh-CN"/>
            <a:t>内向者分泌的更多，因为他们的激活系统更开放，体验到更多的酸味，产生更多唾液</a:t>
          </a:r>
          <a:endParaRPr lang="en-US"/>
        </a:p>
      </dgm:t>
    </dgm:pt>
    <dgm:pt modelId="{B76F91C8-8CC0-4F75-8158-C55DE90D78C2}" type="parTrans" cxnId="{D3D75D5A-8FDB-44B1-9983-DDD63E2E7F33}">
      <dgm:prSet/>
      <dgm:spPr/>
      <dgm:t>
        <a:bodyPr/>
        <a:lstStyle/>
        <a:p>
          <a:endParaRPr lang="en-US"/>
        </a:p>
      </dgm:t>
    </dgm:pt>
    <dgm:pt modelId="{D12663F1-2AB2-4DA4-9816-11BE7AA01DEF}" type="sibTrans" cxnId="{D3D75D5A-8FDB-44B1-9983-DDD63E2E7F33}">
      <dgm:prSet/>
      <dgm:spPr/>
      <dgm:t>
        <a:bodyPr/>
        <a:lstStyle/>
        <a:p>
          <a:endParaRPr lang="en-US"/>
        </a:p>
      </dgm:t>
    </dgm:pt>
    <dgm:pt modelId="{07839D3D-067D-401B-AA3E-F7E777885579}" type="pres">
      <dgm:prSet presAssocID="{75E15949-8086-43C3-BCAD-26D0C54AACBD}" presName="root" presStyleCnt="0">
        <dgm:presLayoutVars>
          <dgm:dir/>
          <dgm:resizeHandles val="exact"/>
        </dgm:presLayoutVars>
      </dgm:prSet>
      <dgm:spPr/>
    </dgm:pt>
    <dgm:pt modelId="{4A96E838-A58A-4916-815B-42EE0DB2D259}" type="pres">
      <dgm:prSet presAssocID="{D2C9630F-776D-4C8A-A964-9BDE94A5F8D1}" presName="compNode" presStyleCnt="0"/>
      <dgm:spPr/>
    </dgm:pt>
    <dgm:pt modelId="{AB6FF864-4511-4637-B011-6B4FCD08AB9A}" type="pres">
      <dgm:prSet presAssocID="{D2C9630F-776D-4C8A-A964-9BDE94A5F8D1}" presName="bgRect" presStyleLbl="bgShp" presStyleIdx="0" presStyleCnt="2"/>
      <dgm:spPr/>
    </dgm:pt>
    <dgm:pt modelId="{F735CEB2-5BF7-48A4-B586-90053E213D64}" type="pres">
      <dgm:prSet presAssocID="{D2C9630F-776D-4C8A-A964-9BDE94A5F8D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ktails"/>
        </a:ext>
      </dgm:extLst>
    </dgm:pt>
    <dgm:pt modelId="{68F2976F-125E-4E7E-9ECA-FBC172E54672}" type="pres">
      <dgm:prSet presAssocID="{D2C9630F-776D-4C8A-A964-9BDE94A5F8D1}" presName="spaceRect" presStyleCnt="0"/>
      <dgm:spPr/>
    </dgm:pt>
    <dgm:pt modelId="{CA1523BF-8C22-4AB3-8530-2018E5D99D88}" type="pres">
      <dgm:prSet presAssocID="{D2C9630F-776D-4C8A-A964-9BDE94A5F8D1}" presName="parTx" presStyleLbl="revTx" presStyleIdx="0" presStyleCnt="2">
        <dgm:presLayoutVars>
          <dgm:chMax val="0"/>
          <dgm:chPref val="0"/>
        </dgm:presLayoutVars>
      </dgm:prSet>
      <dgm:spPr/>
    </dgm:pt>
    <dgm:pt modelId="{86A93590-C255-4458-BB6D-62E092CECE1D}" type="pres">
      <dgm:prSet presAssocID="{8791096C-2CBC-4C6B-8C5A-13FC17E2A9A4}" presName="sibTrans" presStyleCnt="0"/>
      <dgm:spPr/>
    </dgm:pt>
    <dgm:pt modelId="{47E67C0E-9EF2-4C92-9471-4FC29A18A275}" type="pres">
      <dgm:prSet presAssocID="{5FD6730F-667B-4236-B3DB-3C4FA1AA03CA}" presName="compNode" presStyleCnt="0"/>
      <dgm:spPr/>
    </dgm:pt>
    <dgm:pt modelId="{79AF37D0-2BC6-4457-8B4C-1811EAC4185F}" type="pres">
      <dgm:prSet presAssocID="{5FD6730F-667B-4236-B3DB-3C4FA1AA03CA}" presName="bgRect" presStyleLbl="bgShp" presStyleIdx="1" presStyleCnt="2"/>
      <dgm:spPr/>
    </dgm:pt>
    <dgm:pt modelId="{7D39CC8F-5166-404E-8BB4-9E26A4C6F369}" type="pres">
      <dgm:prSet presAssocID="{5FD6730F-667B-4236-B3DB-3C4FA1AA03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 Beans"/>
        </a:ext>
      </dgm:extLst>
    </dgm:pt>
    <dgm:pt modelId="{F89F479E-4986-4C89-8DB6-9B417A32FF03}" type="pres">
      <dgm:prSet presAssocID="{5FD6730F-667B-4236-B3DB-3C4FA1AA03CA}" presName="spaceRect" presStyleCnt="0"/>
      <dgm:spPr/>
    </dgm:pt>
    <dgm:pt modelId="{D6BA648B-1CDE-427D-A3B3-458F06FFE4B4}" type="pres">
      <dgm:prSet presAssocID="{5FD6730F-667B-4236-B3DB-3C4FA1AA03C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3D75D5A-8FDB-44B1-9983-DDD63E2E7F33}" srcId="{75E15949-8086-43C3-BCAD-26D0C54AACBD}" destId="{5FD6730F-667B-4236-B3DB-3C4FA1AA03CA}" srcOrd="1" destOrd="0" parTransId="{B76F91C8-8CC0-4F75-8158-C55DE90D78C2}" sibTransId="{D12663F1-2AB2-4DA4-9816-11BE7AA01DEF}"/>
    <dgm:cxn modelId="{1BB2DE82-E6FB-4FFD-AE11-338DA80F2743}" type="presOf" srcId="{D2C9630F-776D-4C8A-A964-9BDE94A5F8D1}" destId="{CA1523BF-8C22-4AB3-8530-2018E5D99D88}" srcOrd="0" destOrd="0" presId="urn:microsoft.com/office/officeart/2018/2/layout/IconVerticalSolidList"/>
    <dgm:cxn modelId="{5F38C894-D129-496E-A1BB-9D58FDD1961D}" type="presOf" srcId="{5FD6730F-667B-4236-B3DB-3C4FA1AA03CA}" destId="{D6BA648B-1CDE-427D-A3B3-458F06FFE4B4}" srcOrd="0" destOrd="0" presId="urn:microsoft.com/office/officeart/2018/2/layout/IconVerticalSolidList"/>
    <dgm:cxn modelId="{79F98C9C-473A-45AD-8F0E-4DC001C8CC92}" srcId="{75E15949-8086-43C3-BCAD-26D0C54AACBD}" destId="{D2C9630F-776D-4C8A-A964-9BDE94A5F8D1}" srcOrd="0" destOrd="0" parTransId="{44F5DCC8-B1A1-4B43-BC66-78AD62A2EF68}" sibTransId="{8791096C-2CBC-4C6B-8C5A-13FC17E2A9A4}"/>
    <dgm:cxn modelId="{DA89CCED-5161-4EB8-93B1-B94AD242C24A}" type="presOf" srcId="{75E15949-8086-43C3-BCAD-26D0C54AACBD}" destId="{07839D3D-067D-401B-AA3E-F7E777885579}" srcOrd="0" destOrd="0" presId="urn:microsoft.com/office/officeart/2018/2/layout/IconVerticalSolidList"/>
    <dgm:cxn modelId="{579FE08D-B5DD-470C-B941-70800454959B}" type="presParOf" srcId="{07839D3D-067D-401B-AA3E-F7E777885579}" destId="{4A96E838-A58A-4916-815B-42EE0DB2D259}" srcOrd="0" destOrd="0" presId="urn:microsoft.com/office/officeart/2018/2/layout/IconVerticalSolidList"/>
    <dgm:cxn modelId="{E5BE0D97-239B-45AB-A981-0842F148CD25}" type="presParOf" srcId="{4A96E838-A58A-4916-815B-42EE0DB2D259}" destId="{AB6FF864-4511-4637-B011-6B4FCD08AB9A}" srcOrd="0" destOrd="0" presId="urn:microsoft.com/office/officeart/2018/2/layout/IconVerticalSolidList"/>
    <dgm:cxn modelId="{87D633FE-EE68-4CB3-ADD6-2DFF1D2AECB0}" type="presParOf" srcId="{4A96E838-A58A-4916-815B-42EE0DB2D259}" destId="{F735CEB2-5BF7-48A4-B586-90053E213D64}" srcOrd="1" destOrd="0" presId="urn:microsoft.com/office/officeart/2018/2/layout/IconVerticalSolidList"/>
    <dgm:cxn modelId="{5CF65FB2-CC29-4C83-9195-CEAAE7213E74}" type="presParOf" srcId="{4A96E838-A58A-4916-815B-42EE0DB2D259}" destId="{68F2976F-125E-4E7E-9ECA-FBC172E54672}" srcOrd="2" destOrd="0" presId="urn:microsoft.com/office/officeart/2018/2/layout/IconVerticalSolidList"/>
    <dgm:cxn modelId="{BC5EBDA8-30B6-4650-A7D9-13C5A407B7BB}" type="presParOf" srcId="{4A96E838-A58A-4916-815B-42EE0DB2D259}" destId="{CA1523BF-8C22-4AB3-8530-2018E5D99D88}" srcOrd="3" destOrd="0" presId="urn:microsoft.com/office/officeart/2018/2/layout/IconVerticalSolidList"/>
    <dgm:cxn modelId="{1340CB2F-AFEA-4AA0-8B2C-A9AC83F80338}" type="presParOf" srcId="{07839D3D-067D-401B-AA3E-F7E777885579}" destId="{86A93590-C255-4458-BB6D-62E092CECE1D}" srcOrd="1" destOrd="0" presId="urn:microsoft.com/office/officeart/2018/2/layout/IconVerticalSolidList"/>
    <dgm:cxn modelId="{C024A5C9-B445-4BB3-839A-3AB2D643FC67}" type="presParOf" srcId="{07839D3D-067D-401B-AA3E-F7E777885579}" destId="{47E67C0E-9EF2-4C92-9471-4FC29A18A275}" srcOrd="2" destOrd="0" presId="urn:microsoft.com/office/officeart/2018/2/layout/IconVerticalSolidList"/>
    <dgm:cxn modelId="{FC13311E-5474-42AC-B86D-E803907C2E59}" type="presParOf" srcId="{47E67C0E-9EF2-4C92-9471-4FC29A18A275}" destId="{79AF37D0-2BC6-4457-8B4C-1811EAC4185F}" srcOrd="0" destOrd="0" presId="urn:microsoft.com/office/officeart/2018/2/layout/IconVerticalSolidList"/>
    <dgm:cxn modelId="{8969F63C-14C7-4045-A248-95F3C04799F7}" type="presParOf" srcId="{47E67C0E-9EF2-4C92-9471-4FC29A18A275}" destId="{7D39CC8F-5166-404E-8BB4-9E26A4C6F369}" srcOrd="1" destOrd="0" presId="urn:microsoft.com/office/officeart/2018/2/layout/IconVerticalSolidList"/>
    <dgm:cxn modelId="{6C660D98-7FA4-4F6B-8935-39D31DDE045B}" type="presParOf" srcId="{47E67C0E-9EF2-4C92-9471-4FC29A18A275}" destId="{F89F479E-4986-4C89-8DB6-9B417A32FF03}" srcOrd="2" destOrd="0" presId="urn:microsoft.com/office/officeart/2018/2/layout/IconVerticalSolidList"/>
    <dgm:cxn modelId="{DE77A0DD-E915-4000-ACE4-4D7FD5090EBA}" type="presParOf" srcId="{47E67C0E-9EF2-4C92-9471-4FC29A18A275}" destId="{D6BA648B-1CDE-427D-A3B3-458F06FFE4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44F091-AFD1-4CD3-8A4A-9F916556AF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B361E4-E86E-4D4A-97B7-83063BE2CCED}">
      <dgm:prSet/>
      <dgm:spPr/>
      <dgm:t>
        <a:bodyPr/>
        <a:lstStyle/>
        <a:p>
          <a:r>
            <a:rPr lang="zh-CN" dirty="0"/>
            <a:t>确实有一些使用脑电、</a:t>
          </a:r>
          <a:r>
            <a:rPr lang="en-US" dirty="0"/>
            <a:t>fMRI</a:t>
          </a:r>
          <a:r>
            <a:rPr lang="zh-CN" dirty="0"/>
            <a:t>技术的研究发现，内向者相比于外向者，在接受许多刺激时大脑有更</a:t>
          </a:r>
          <a:r>
            <a:rPr lang="zh-CN" altLang="en-US" dirty="0"/>
            <a:t>高的唤起程度</a:t>
          </a:r>
          <a:endParaRPr lang="en-US" dirty="0"/>
        </a:p>
      </dgm:t>
    </dgm:pt>
    <dgm:pt modelId="{94E8AFD4-D92E-49FB-8086-2A670F2513BB}" type="parTrans" cxnId="{3498FAA1-4525-457C-B9F1-26C1AE877ED1}">
      <dgm:prSet/>
      <dgm:spPr/>
      <dgm:t>
        <a:bodyPr/>
        <a:lstStyle/>
        <a:p>
          <a:endParaRPr lang="en-US"/>
        </a:p>
      </dgm:t>
    </dgm:pt>
    <dgm:pt modelId="{30D4015A-8E3A-489F-8A52-8DE0E8841CF7}" type="sibTrans" cxnId="{3498FAA1-4525-457C-B9F1-26C1AE877ED1}">
      <dgm:prSet/>
      <dgm:spPr/>
      <dgm:t>
        <a:bodyPr/>
        <a:lstStyle/>
        <a:p>
          <a:endParaRPr lang="en-US"/>
        </a:p>
      </dgm:t>
    </dgm:pt>
    <dgm:pt modelId="{CD7AD252-D7E9-49E2-92D4-05C4D5BA0552}">
      <dgm:prSet/>
      <dgm:spPr/>
      <dgm:t>
        <a:bodyPr/>
        <a:lstStyle/>
        <a:p>
          <a:r>
            <a:rPr lang="zh-CN"/>
            <a:t>不过，</a:t>
          </a:r>
          <a:r>
            <a:rPr lang="en-US"/>
            <a:t>ARAS</a:t>
          </a:r>
          <a:r>
            <a:rPr lang="zh-CN"/>
            <a:t>并非是简单的“全或无”的信息阀门，而且不同脑区的激活强度也并不相同，实际情况要比艾森克的理想模型更加复杂</a:t>
          </a:r>
          <a:endParaRPr lang="en-US"/>
        </a:p>
      </dgm:t>
    </dgm:pt>
    <dgm:pt modelId="{C2D435E1-612C-439E-987D-02EF57943E73}" type="parTrans" cxnId="{1BA5C28A-953A-49ED-AB4E-42F29767EBD8}">
      <dgm:prSet/>
      <dgm:spPr/>
      <dgm:t>
        <a:bodyPr/>
        <a:lstStyle/>
        <a:p>
          <a:endParaRPr lang="en-US"/>
        </a:p>
      </dgm:t>
    </dgm:pt>
    <dgm:pt modelId="{2EB17E16-7014-446A-B72D-DF2244D2E27E}" type="sibTrans" cxnId="{1BA5C28A-953A-49ED-AB4E-42F29767EBD8}">
      <dgm:prSet/>
      <dgm:spPr/>
      <dgm:t>
        <a:bodyPr/>
        <a:lstStyle/>
        <a:p>
          <a:endParaRPr lang="en-US"/>
        </a:p>
      </dgm:t>
    </dgm:pt>
    <dgm:pt modelId="{D779A9BA-3C4F-42BB-8C3B-7BCEBB068A77}" type="pres">
      <dgm:prSet presAssocID="{EB44F091-AFD1-4CD3-8A4A-9F916556AF49}" presName="root" presStyleCnt="0">
        <dgm:presLayoutVars>
          <dgm:dir/>
          <dgm:resizeHandles val="exact"/>
        </dgm:presLayoutVars>
      </dgm:prSet>
      <dgm:spPr/>
    </dgm:pt>
    <dgm:pt modelId="{107BDE3D-9194-4840-ACCF-17F6051BC42D}" type="pres">
      <dgm:prSet presAssocID="{0AB361E4-E86E-4D4A-97B7-83063BE2CCED}" presName="compNode" presStyleCnt="0"/>
      <dgm:spPr/>
    </dgm:pt>
    <dgm:pt modelId="{E5C4E257-A8D7-43AB-A71F-6308FA319EC7}" type="pres">
      <dgm:prSet presAssocID="{0AB361E4-E86E-4D4A-97B7-83063BE2CCED}" presName="bgRect" presStyleLbl="bgShp" presStyleIdx="0" presStyleCnt="2"/>
      <dgm:spPr/>
    </dgm:pt>
    <dgm:pt modelId="{C731BF58-36CA-42C4-807A-A18BD43659C3}" type="pres">
      <dgm:prSet presAssocID="{0AB361E4-E86E-4D4A-97B7-83063BE2CC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A5CAED58-D7D0-4210-A837-BEC0B4432300}" type="pres">
      <dgm:prSet presAssocID="{0AB361E4-E86E-4D4A-97B7-83063BE2CCED}" presName="spaceRect" presStyleCnt="0"/>
      <dgm:spPr/>
    </dgm:pt>
    <dgm:pt modelId="{97D6A28F-5785-4145-9DCD-4A9F3A27F317}" type="pres">
      <dgm:prSet presAssocID="{0AB361E4-E86E-4D4A-97B7-83063BE2CCED}" presName="parTx" presStyleLbl="revTx" presStyleIdx="0" presStyleCnt="2">
        <dgm:presLayoutVars>
          <dgm:chMax val="0"/>
          <dgm:chPref val="0"/>
        </dgm:presLayoutVars>
      </dgm:prSet>
      <dgm:spPr/>
    </dgm:pt>
    <dgm:pt modelId="{80FFFD6C-FBAF-4CAC-BD50-0608BC16868E}" type="pres">
      <dgm:prSet presAssocID="{30D4015A-8E3A-489F-8A52-8DE0E8841CF7}" presName="sibTrans" presStyleCnt="0"/>
      <dgm:spPr/>
    </dgm:pt>
    <dgm:pt modelId="{61F70B25-43A2-48E6-B6DA-3D6AAB503B1A}" type="pres">
      <dgm:prSet presAssocID="{CD7AD252-D7E9-49E2-92D4-05C4D5BA0552}" presName="compNode" presStyleCnt="0"/>
      <dgm:spPr/>
    </dgm:pt>
    <dgm:pt modelId="{AC7576D2-3E17-4717-BB30-307EEED769BE}" type="pres">
      <dgm:prSet presAssocID="{CD7AD252-D7E9-49E2-92D4-05C4D5BA0552}" presName="bgRect" presStyleLbl="bgShp" presStyleIdx="1" presStyleCnt="2"/>
      <dgm:spPr/>
    </dgm:pt>
    <dgm:pt modelId="{A290CE28-5B44-4BEE-BDF0-A3F0CB690094}" type="pres">
      <dgm:prSet presAssocID="{CD7AD252-D7E9-49E2-92D4-05C4D5BA055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7DE4348-75D1-476C-B2B6-DFECEFEAE295}" type="pres">
      <dgm:prSet presAssocID="{CD7AD252-D7E9-49E2-92D4-05C4D5BA0552}" presName="spaceRect" presStyleCnt="0"/>
      <dgm:spPr/>
    </dgm:pt>
    <dgm:pt modelId="{EF3E69FC-C8D7-40D0-A0A2-BB0A09751C02}" type="pres">
      <dgm:prSet presAssocID="{CD7AD252-D7E9-49E2-92D4-05C4D5BA055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F2D4C04-62B8-45A9-873D-0CE0AA82BB9D}" type="presOf" srcId="{0AB361E4-E86E-4D4A-97B7-83063BE2CCED}" destId="{97D6A28F-5785-4145-9DCD-4A9F3A27F317}" srcOrd="0" destOrd="0" presId="urn:microsoft.com/office/officeart/2018/2/layout/IconVerticalSolidList"/>
    <dgm:cxn modelId="{909F7157-CC5E-4804-98F7-68CF97C67C0A}" type="presOf" srcId="{CD7AD252-D7E9-49E2-92D4-05C4D5BA0552}" destId="{EF3E69FC-C8D7-40D0-A0A2-BB0A09751C02}" srcOrd="0" destOrd="0" presId="urn:microsoft.com/office/officeart/2018/2/layout/IconVerticalSolidList"/>
    <dgm:cxn modelId="{1BA5C28A-953A-49ED-AB4E-42F29767EBD8}" srcId="{EB44F091-AFD1-4CD3-8A4A-9F916556AF49}" destId="{CD7AD252-D7E9-49E2-92D4-05C4D5BA0552}" srcOrd="1" destOrd="0" parTransId="{C2D435E1-612C-439E-987D-02EF57943E73}" sibTransId="{2EB17E16-7014-446A-B72D-DF2244D2E27E}"/>
    <dgm:cxn modelId="{FC2C57A1-42E2-459D-A7E6-382D3F3CAF4A}" type="presOf" srcId="{EB44F091-AFD1-4CD3-8A4A-9F916556AF49}" destId="{D779A9BA-3C4F-42BB-8C3B-7BCEBB068A77}" srcOrd="0" destOrd="0" presId="urn:microsoft.com/office/officeart/2018/2/layout/IconVerticalSolidList"/>
    <dgm:cxn modelId="{3498FAA1-4525-457C-B9F1-26C1AE877ED1}" srcId="{EB44F091-AFD1-4CD3-8A4A-9F916556AF49}" destId="{0AB361E4-E86E-4D4A-97B7-83063BE2CCED}" srcOrd="0" destOrd="0" parTransId="{94E8AFD4-D92E-49FB-8086-2A670F2513BB}" sibTransId="{30D4015A-8E3A-489F-8A52-8DE0E8841CF7}"/>
    <dgm:cxn modelId="{6C0092B7-3287-4831-A6FE-E4223421B052}" type="presParOf" srcId="{D779A9BA-3C4F-42BB-8C3B-7BCEBB068A77}" destId="{107BDE3D-9194-4840-ACCF-17F6051BC42D}" srcOrd="0" destOrd="0" presId="urn:microsoft.com/office/officeart/2018/2/layout/IconVerticalSolidList"/>
    <dgm:cxn modelId="{EE31B647-5E34-4513-8BC7-149CEE8F258E}" type="presParOf" srcId="{107BDE3D-9194-4840-ACCF-17F6051BC42D}" destId="{E5C4E257-A8D7-43AB-A71F-6308FA319EC7}" srcOrd="0" destOrd="0" presId="urn:microsoft.com/office/officeart/2018/2/layout/IconVerticalSolidList"/>
    <dgm:cxn modelId="{8BF8E357-AA73-4732-9BE9-BFBBB95B84CF}" type="presParOf" srcId="{107BDE3D-9194-4840-ACCF-17F6051BC42D}" destId="{C731BF58-36CA-42C4-807A-A18BD43659C3}" srcOrd="1" destOrd="0" presId="urn:microsoft.com/office/officeart/2018/2/layout/IconVerticalSolidList"/>
    <dgm:cxn modelId="{A1288A3D-B31E-4A05-829F-F835C1BC3395}" type="presParOf" srcId="{107BDE3D-9194-4840-ACCF-17F6051BC42D}" destId="{A5CAED58-D7D0-4210-A837-BEC0B4432300}" srcOrd="2" destOrd="0" presId="urn:microsoft.com/office/officeart/2018/2/layout/IconVerticalSolidList"/>
    <dgm:cxn modelId="{A4486223-AB47-4A5A-AC2E-3178B447E657}" type="presParOf" srcId="{107BDE3D-9194-4840-ACCF-17F6051BC42D}" destId="{97D6A28F-5785-4145-9DCD-4A9F3A27F317}" srcOrd="3" destOrd="0" presId="urn:microsoft.com/office/officeart/2018/2/layout/IconVerticalSolidList"/>
    <dgm:cxn modelId="{61C61C11-4946-456A-B976-CD300277DFDF}" type="presParOf" srcId="{D779A9BA-3C4F-42BB-8C3B-7BCEBB068A77}" destId="{80FFFD6C-FBAF-4CAC-BD50-0608BC16868E}" srcOrd="1" destOrd="0" presId="urn:microsoft.com/office/officeart/2018/2/layout/IconVerticalSolidList"/>
    <dgm:cxn modelId="{BD30CA08-4F8E-4E6A-83B6-1A1CEC84D648}" type="presParOf" srcId="{D779A9BA-3C4F-42BB-8C3B-7BCEBB068A77}" destId="{61F70B25-43A2-48E6-B6DA-3D6AAB503B1A}" srcOrd="2" destOrd="0" presId="urn:microsoft.com/office/officeart/2018/2/layout/IconVerticalSolidList"/>
    <dgm:cxn modelId="{0E071D18-6E6B-407B-82B0-1DC338EFD1F5}" type="presParOf" srcId="{61F70B25-43A2-48E6-B6DA-3D6AAB503B1A}" destId="{AC7576D2-3E17-4717-BB30-307EEED769BE}" srcOrd="0" destOrd="0" presId="urn:microsoft.com/office/officeart/2018/2/layout/IconVerticalSolidList"/>
    <dgm:cxn modelId="{3173A755-B807-4590-A400-58F774F6B1DB}" type="presParOf" srcId="{61F70B25-43A2-48E6-B6DA-3D6AAB503B1A}" destId="{A290CE28-5B44-4BEE-BDF0-A3F0CB690094}" srcOrd="1" destOrd="0" presId="urn:microsoft.com/office/officeart/2018/2/layout/IconVerticalSolidList"/>
    <dgm:cxn modelId="{56EB8312-FEAF-4773-B38D-33610A04CE88}" type="presParOf" srcId="{61F70B25-43A2-48E6-B6DA-3D6AAB503B1A}" destId="{C7DE4348-75D1-476C-B2B6-DFECEFEAE295}" srcOrd="2" destOrd="0" presId="urn:microsoft.com/office/officeart/2018/2/layout/IconVerticalSolidList"/>
    <dgm:cxn modelId="{3E4AC0F6-C428-4B1D-934C-2CBCEBB3CD3E}" type="presParOf" srcId="{61F70B25-43A2-48E6-B6DA-3D6AAB503B1A}" destId="{EF3E69FC-C8D7-40D0-A0A2-BB0A09751C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872A1C-F1B1-448D-93F7-151C7352F95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DEBAAE-B7E3-4987-986A-59F307D1E6AA}">
      <dgm:prSet/>
      <dgm:spPr/>
      <dgm:t>
        <a:bodyPr/>
        <a:lstStyle/>
        <a:p>
          <a:r>
            <a:rPr lang="zh-CN"/>
            <a:t>可能负责在知觉和具有情绪意义的事件之间建立联系</a:t>
          </a:r>
          <a:endParaRPr lang="en-US"/>
        </a:p>
      </dgm:t>
    </dgm:pt>
    <dgm:pt modelId="{D8BAAA3F-9995-4009-ACB9-BA69FDD60698}" type="parTrans" cxnId="{7CFA6DAD-1FE0-4BDA-A86E-C1B207F5DC70}">
      <dgm:prSet/>
      <dgm:spPr/>
      <dgm:t>
        <a:bodyPr/>
        <a:lstStyle/>
        <a:p>
          <a:endParaRPr lang="en-US"/>
        </a:p>
      </dgm:t>
    </dgm:pt>
    <dgm:pt modelId="{B6CA24CF-C8AC-473D-8913-F7F17EBED0E0}" type="sibTrans" cxnId="{7CFA6DAD-1FE0-4BDA-A86E-C1B207F5DC70}">
      <dgm:prSet/>
      <dgm:spPr/>
      <dgm:t>
        <a:bodyPr/>
        <a:lstStyle/>
        <a:p>
          <a:endParaRPr lang="en-US"/>
        </a:p>
      </dgm:t>
    </dgm:pt>
    <dgm:pt modelId="{40C6B827-8F21-4446-8158-4811C43BFE93}">
      <dgm:prSet/>
      <dgm:spPr/>
      <dgm:t>
        <a:bodyPr/>
        <a:lstStyle/>
        <a:p>
          <a:r>
            <a:rPr lang="zh-CN"/>
            <a:t>恒河猴的杏仁核被摘除后，表现出更少的攻击性和恐惧情绪，甚至会尝试吃不可食用的东西，如尿液和粪便</a:t>
          </a:r>
          <a:endParaRPr lang="en-US"/>
        </a:p>
      </dgm:t>
    </dgm:pt>
    <dgm:pt modelId="{E721D4B7-E517-4EBF-A827-09FA246CD53E}" type="parTrans" cxnId="{0FDC7EDA-03F6-4E7D-A603-66A611D8ED4E}">
      <dgm:prSet/>
      <dgm:spPr/>
      <dgm:t>
        <a:bodyPr/>
        <a:lstStyle/>
        <a:p>
          <a:endParaRPr lang="en-US"/>
        </a:p>
      </dgm:t>
    </dgm:pt>
    <dgm:pt modelId="{1823C232-4DC1-4133-AC85-0A93D2846D95}" type="sibTrans" cxnId="{0FDC7EDA-03F6-4E7D-A603-66A611D8ED4E}">
      <dgm:prSet/>
      <dgm:spPr/>
      <dgm:t>
        <a:bodyPr/>
        <a:lstStyle/>
        <a:p>
          <a:endParaRPr lang="en-US"/>
        </a:p>
      </dgm:t>
    </dgm:pt>
    <dgm:pt modelId="{F0159599-8061-4132-BD3A-69425AA47C20}">
      <dgm:prSet/>
      <dgm:spPr/>
      <dgm:t>
        <a:bodyPr/>
        <a:lstStyle/>
        <a:p>
          <a:r>
            <a:rPr lang="zh-CN"/>
            <a:t>害羞的人看到陌生人的图片，相比于不害羞的人，杏仁核激活更强（</a:t>
          </a:r>
          <a:r>
            <a:rPr lang="en-US"/>
            <a:t> Birbaumer et al., 1998 </a:t>
          </a:r>
          <a:r>
            <a:rPr lang="zh-CN"/>
            <a:t>）</a:t>
          </a:r>
          <a:endParaRPr lang="en-US"/>
        </a:p>
      </dgm:t>
    </dgm:pt>
    <dgm:pt modelId="{58D044D4-A1A7-429E-AABA-E251A9A2952F}" type="parTrans" cxnId="{11AC8793-E24F-43CE-BADA-E37EE24875F3}">
      <dgm:prSet/>
      <dgm:spPr/>
      <dgm:t>
        <a:bodyPr/>
        <a:lstStyle/>
        <a:p>
          <a:endParaRPr lang="en-US"/>
        </a:p>
      </dgm:t>
    </dgm:pt>
    <dgm:pt modelId="{AEFC068E-6ADB-4F2A-ACCF-B4927CBD8DAC}" type="sibTrans" cxnId="{11AC8793-E24F-43CE-BADA-E37EE24875F3}">
      <dgm:prSet/>
      <dgm:spPr/>
      <dgm:t>
        <a:bodyPr/>
        <a:lstStyle/>
        <a:p>
          <a:endParaRPr lang="en-US"/>
        </a:p>
      </dgm:t>
    </dgm:pt>
    <dgm:pt modelId="{A982C1B6-E872-4CB9-B948-41E5D802FA36}" type="pres">
      <dgm:prSet presAssocID="{9C872A1C-F1B1-448D-93F7-151C7352F955}" presName="vert0" presStyleCnt="0">
        <dgm:presLayoutVars>
          <dgm:dir/>
          <dgm:animOne val="branch"/>
          <dgm:animLvl val="lvl"/>
        </dgm:presLayoutVars>
      </dgm:prSet>
      <dgm:spPr/>
    </dgm:pt>
    <dgm:pt modelId="{990484CA-0E0B-4340-B77C-16C7997E13F9}" type="pres">
      <dgm:prSet presAssocID="{45DEBAAE-B7E3-4987-986A-59F307D1E6AA}" presName="thickLine" presStyleLbl="alignNode1" presStyleIdx="0" presStyleCnt="3"/>
      <dgm:spPr/>
    </dgm:pt>
    <dgm:pt modelId="{4BB5523C-6425-48CC-9FFC-C32C7D5D8157}" type="pres">
      <dgm:prSet presAssocID="{45DEBAAE-B7E3-4987-986A-59F307D1E6AA}" presName="horz1" presStyleCnt="0"/>
      <dgm:spPr/>
    </dgm:pt>
    <dgm:pt modelId="{B5D7CAC4-EB4C-48C6-931C-D17DA4FF5502}" type="pres">
      <dgm:prSet presAssocID="{45DEBAAE-B7E3-4987-986A-59F307D1E6AA}" presName="tx1" presStyleLbl="revTx" presStyleIdx="0" presStyleCnt="3"/>
      <dgm:spPr/>
    </dgm:pt>
    <dgm:pt modelId="{49CB7C3C-AF44-4197-BFC5-8DBCDBC2F748}" type="pres">
      <dgm:prSet presAssocID="{45DEBAAE-B7E3-4987-986A-59F307D1E6AA}" presName="vert1" presStyleCnt="0"/>
      <dgm:spPr/>
    </dgm:pt>
    <dgm:pt modelId="{07B6AB4A-39B5-4866-88DE-B1C5577AC888}" type="pres">
      <dgm:prSet presAssocID="{40C6B827-8F21-4446-8158-4811C43BFE93}" presName="thickLine" presStyleLbl="alignNode1" presStyleIdx="1" presStyleCnt="3"/>
      <dgm:spPr/>
    </dgm:pt>
    <dgm:pt modelId="{2645E1CF-46CE-45E2-9037-94E70DF677D2}" type="pres">
      <dgm:prSet presAssocID="{40C6B827-8F21-4446-8158-4811C43BFE93}" presName="horz1" presStyleCnt="0"/>
      <dgm:spPr/>
    </dgm:pt>
    <dgm:pt modelId="{1479838E-C774-4800-918C-4AC90EA58F18}" type="pres">
      <dgm:prSet presAssocID="{40C6B827-8F21-4446-8158-4811C43BFE93}" presName="tx1" presStyleLbl="revTx" presStyleIdx="1" presStyleCnt="3"/>
      <dgm:spPr/>
    </dgm:pt>
    <dgm:pt modelId="{645B711F-F2FA-4A2E-A99A-0BA8863730BF}" type="pres">
      <dgm:prSet presAssocID="{40C6B827-8F21-4446-8158-4811C43BFE93}" presName="vert1" presStyleCnt="0"/>
      <dgm:spPr/>
    </dgm:pt>
    <dgm:pt modelId="{06D6B952-0401-4C6E-B0CF-A149D23BA545}" type="pres">
      <dgm:prSet presAssocID="{F0159599-8061-4132-BD3A-69425AA47C20}" presName="thickLine" presStyleLbl="alignNode1" presStyleIdx="2" presStyleCnt="3"/>
      <dgm:spPr/>
    </dgm:pt>
    <dgm:pt modelId="{07303601-ECDE-4335-B9F6-BA5DC64F9773}" type="pres">
      <dgm:prSet presAssocID="{F0159599-8061-4132-BD3A-69425AA47C20}" presName="horz1" presStyleCnt="0"/>
      <dgm:spPr/>
    </dgm:pt>
    <dgm:pt modelId="{07342729-63A0-4B69-9421-49291AD4EC53}" type="pres">
      <dgm:prSet presAssocID="{F0159599-8061-4132-BD3A-69425AA47C20}" presName="tx1" presStyleLbl="revTx" presStyleIdx="2" presStyleCnt="3"/>
      <dgm:spPr/>
    </dgm:pt>
    <dgm:pt modelId="{5D8CFFBD-B8BE-4A87-8A1B-36BCE81FC3F4}" type="pres">
      <dgm:prSet presAssocID="{F0159599-8061-4132-BD3A-69425AA47C20}" presName="vert1" presStyleCnt="0"/>
      <dgm:spPr/>
    </dgm:pt>
  </dgm:ptLst>
  <dgm:cxnLst>
    <dgm:cxn modelId="{E210AE0C-BA41-4375-9384-3E03604D4374}" type="presOf" srcId="{9C872A1C-F1B1-448D-93F7-151C7352F955}" destId="{A982C1B6-E872-4CB9-B948-41E5D802FA36}" srcOrd="0" destOrd="0" presId="urn:microsoft.com/office/officeart/2008/layout/LinedList"/>
    <dgm:cxn modelId="{E1542F19-C9CE-4BF6-8197-737CF517BFC7}" type="presOf" srcId="{F0159599-8061-4132-BD3A-69425AA47C20}" destId="{07342729-63A0-4B69-9421-49291AD4EC53}" srcOrd="0" destOrd="0" presId="urn:microsoft.com/office/officeart/2008/layout/LinedList"/>
    <dgm:cxn modelId="{B46BC88C-B62B-4D81-9CC2-6164149A4CAB}" type="presOf" srcId="{40C6B827-8F21-4446-8158-4811C43BFE93}" destId="{1479838E-C774-4800-918C-4AC90EA58F18}" srcOrd="0" destOrd="0" presId="urn:microsoft.com/office/officeart/2008/layout/LinedList"/>
    <dgm:cxn modelId="{11AC8793-E24F-43CE-BADA-E37EE24875F3}" srcId="{9C872A1C-F1B1-448D-93F7-151C7352F955}" destId="{F0159599-8061-4132-BD3A-69425AA47C20}" srcOrd="2" destOrd="0" parTransId="{58D044D4-A1A7-429E-AABA-E251A9A2952F}" sibTransId="{AEFC068E-6ADB-4F2A-ACCF-B4927CBD8DAC}"/>
    <dgm:cxn modelId="{7CFA6DAD-1FE0-4BDA-A86E-C1B207F5DC70}" srcId="{9C872A1C-F1B1-448D-93F7-151C7352F955}" destId="{45DEBAAE-B7E3-4987-986A-59F307D1E6AA}" srcOrd="0" destOrd="0" parTransId="{D8BAAA3F-9995-4009-ACB9-BA69FDD60698}" sibTransId="{B6CA24CF-C8AC-473D-8913-F7F17EBED0E0}"/>
    <dgm:cxn modelId="{0FDC7EDA-03F6-4E7D-A603-66A611D8ED4E}" srcId="{9C872A1C-F1B1-448D-93F7-151C7352F955}" destId="{40C6B827-8F21-4446-8158-4811C43BFE93}" srcOrd="1" destOrd="0" parTransId="{E721D4B7-E517-4EBF-A827-09FA246CD53E}" sibTransId="{1823C232-4DC1-4133-AC85-0A93D2846D95}"/>
    <dgm:cxn modelId="{C0E39BDF-BADA-4882-9875-E7342AEBF6DF}" type="presOf" srcId="{45DEBAAE-B7E3-4987-986A-59F307D1E6AA}" destId="{B5D7CAC4-EB4C-48C6-931C-D17DA4FF5502}" srcOrd="0" destOrd="0" presId="urn:microsoft.com/office/officeart/2008/layout/LinedList"/>
    <dgm:cxn modelId="{FE226D3E-90E5-4873-BC89-7A71F053D4B7}" type="presParOf" srcId="{A982C1B6-E872-4CB9-B948-41E5D802FA36}" destId="{990484CA-0E0B-4340-B77C-16C7997E13F9}" srcOrd="0" destOrd="0" presId="urn:microsoft.com/office/officeart/2008/layout/LinedList"/>
    <dgm:cxn modelId="{9E24C645-CAF1-453E-BB07-D141A5FCB404}" type="presParOf" srcId="{A982C1B6-E872-4CB9-B948-41E5D802FA36}" destId="{4BB5523C-6425-48CC-9FFC-C32C7D5D8157}" srcOrd="1" destOrd="0" presId="urn:microsoft.com/office/officeart/2008/layout/LinedList"/>
    <dgm:cxn modelId="{2450645E-1450-4231-8662-4C821F09812F}" type="presParOf" srcId="{4BB5523C-6425-48CC-9FFC-C32C7D5D8157}" destId="{B5D7CAC4-EB4C-48C6-931C-D17DA4FF5502}" srcOrd="0" destOrd="0" presId="urn:microsoft.com/office/officeart/2008/layout/LinedList"/>
    <dgm:cxn modelId="{E0FA991A-6234-4576-BAD4-28A8A7B91079}" type="presParOf" srcId="{4BB5523C-6425-48CC-9FFC-C32C7D5D8157}" destId="{49CB7C3C-AF44-4197-BFC5-8DBCDBC2F748}" srcOrd="1" destOrd="0" presId="urn:microsoft.com/office/officeart/2008/layout/LinedList"/>
    <dgm:cxn modelId="{F72B73D4-70D6-434B-8020-EF10CC058AFA}" type="presParOf" srcId="{A982C1B6-E872-4CB9-B948-41E5D802FA36}" destId="{07B6AB4A-39B5-4866-88DE-B1C5577AC888}" srcOrd="2" destOrd="0" presId="urn:microsoft.com/office/officeart/2008/layout/LinedList"/>
    <dgm:cxn modelId="{FC82AF10-50A1-4F83-9A67-57CF48C351C9}" type="presParOf" srcId="{A982C1B6-E872-4CB9-B948-41E5D802FA36}" destId="{2645E1CF-46CE-45E2-9037-94E70DF677D2}" srcOrd="3" destOrd="0" presId="urn:microsoft.com/office/officeart/2008/layout/LinedList"/>
    <dgm:cxn modelId="{DB66D3D1-1D9E-4419-894B-ECE4369E239D}" type="presParOf" srcId="{2645E1CF-46CE-45E2-9037-94E70DF677D2}" destId="{1479838E-C774-4800-918C-4AC90EA58F18}" srcOrd="0" destOrd="0" presId="urn:microsoft.com/office/officeart/2008/layout/LinedList"/>
    <dgm:cxn modelId="{5301BD2A-DB2B-4A5E-9819-201BD82EF467}" type="presParOf" srcId="{2645E1CF-46CE-45E2-9037-94E70DF677D2}" destId="{645B711F-F2FA-4A2E-A99A-0BA8863730BF}" srcOrd="1" destOrd="0" presId="urn:microsoft.com/office/officeart/2008/layout/LinedList"/>
    <dgm:cxn modelId="{212B29A8-0676-4A9D-ACF1-06253E6E5D41}" type="presParOf" srcId="{A982C1B6-E872-4CB9-B948-41E5D802FA36}" destId="{06D6B952-0401-4C6E-B0CF-A149D23BA545}" srcOrd="4" destOrd="0" presId="urn:microsoft.com/office/officeart/2008/layout/LinedList"/>
    <dgm:cxn modelId="{AB43F7F0-1415-43AA-BDE6-1722A2A86E4E}" type="presParOf" srcId="{A982C1B6-E872-4CB9-B948-41E5D802FA36}" destId="{07303601-ECDE-4335-B9F6-BA5DC64F9773}" srcOrd="5" destOrd="0" presId="urn:microsoft.com/office/officeart/2008/layout/LinedList"/>
    <dgm:cxn modelId="{73FB5B8D-273D-4F25-83B8-E32CF5D83396}" type="presParOf" srcId="{07303601-ECDE-4335-B9F6-BA5DC64F9773}" destId="{07342729-63A0-4B69-9421-49291AD4EC53}" srcOrd="0" destOrd="0" presId="urn:microsoft.com/office/officeart/2008/layout/LinedList"/>
    <dgm:cxn modelId="{72FE5010-1773-4DE0-BE85-5D354FB4E912}" type="presParOf" srcId="{07303601-ECDE-4335-B9F6-BA5DC64F9773}" destId="{5D8CFFBD-B8BE-4A87-8A1B-36BCE81FC3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FF864-4511-4637-B011-6B4FCD08AB9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5CEB2-5BF7-48A4-B586-90053E213D64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523BF-8C22-4AB3-8530-2018E5D99D88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向外向者和内向者的舌头上滴少量柠檬汁，然后测量个体分泌的唾液数量</a:t>
          </a:r>
          <a:endParaRPr lang="en-US" sz="2400" kern="1200"/>
        </a:p>
      </dsp:txBody>
      <dsp:txXfrm>
        <a:off x="2039300" y="956381"/>
        <a:ext cx="4474303" cy="1765627"/>
      </dsp:txXfrm>
    </dsp:sp>
    <dsp:sp modelId="{79AF37D0-2BC6-4457-8B4C-1811EAC4185F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9CC8F-5166-404E-8BB4-9E26A4C6F369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A648B-1CDE-427D-A3B3-458F06FFE4B4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内向者分泌的更多，因为他们的激活系统更开放，体验到更多的酸味，产生更多唾液</a:t>
          </a:r>
          <a:endParaRPr lang="en-US" sz="2400" kern="1200"/>
        </a:p>
      </dsp:txBody>
      <dsp:txXfrm>
        <a:off x="2039300" y="3163416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4E257-A8D7-43AB-A71F-6308FA319EC7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1BF58-36CA-42C4-807A-A18BD43659C3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6A28F-5785-4145-9DCD-4A9F3A27F317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 dirty="0"/>
            <a:t>确实有一些使用脑电、</a:t>
          </a:r>
          <a:r>
            <a:rPr lang="en-US" sz="2200" kern="1200" dirty="0"/>
            <a:t>fMRI</a:t>
          </a:r>
          <a:r>
            <a:rPr lang="zh-CN" sz="2200" kern="1200" dirty="0"/>
            <a:t>技术的研究发现，内向者相比于外向者，在接受许多刺激时大脑有更</a:t>
          </a:r>
          <a:r>
            <a:rPr lang="zh-CN" altLang="en-US" sz="2200" kern="1200" dirty="0"/>
            <a:t>高的唤起程度</a:t>
          </a:r>
          <a:endParaRPr lang="en-US" sz="2200" kern="1200" dirty="0"/>
        </a:p>
      </dsp:txBody>
      <dsp:txXfrm>
        <a:off x="2039300" y="956381"/>
        <a:ext cx="4474303" cy="1765627"/>
      </dsp:txXfrm>
    </dsp:sp>
    <dsp:sp modelId="{AC7576D2-3E17-4717-BB30-307EEED769BE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0CE28-5B44-4BEE-BDF0-A3F0CB690094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E69FC-C8D7-40D0-A0A2-BB0A09751C02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不过，</a:t>
          </a:r>
          <a:r>
            <a:rPr lang="en-US" sz="2200" kern="1200"/>
            <a:t>ARAS</a:t>
          </a:r>
          <a:r>
            <a:rPr lang="zh-CN" sz="2200" kern="1200"/>
            <a:t>并非是简单的“全或无”的信息阀门，而且不同脑区的激活强度也并不相同，实际情况要比艾森克的理想模型更加复杂</a:t>
          </a:r>
          <a:endParaRPr lang="en-US" sz="2200" kern="1200"/>
        </a:p>
      </dsp:txBody>
      <dsp:txXfrm>
        <a:off x="2039300" y="3163416"/>
        <a:ext cx="4474303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484CA-0E0B-4340-B77C-16C7997E13F9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7CAC4-EB4C-48C6-931C-D17DA4FF5502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可能负责在知觉和具有情绪意义的事件之间建立联系</a:t>
          </a:r>
          <a:endParaRPr lang="en-US" sz="3200" kern="1200"/>
        </a:p>
      </dsp:txBody>
      <dsp:txXfrm>
        <a:off x="0" y="2703"/>
        <a:ext cx="6900512" cy="1843578"/>
      </dsp:txXfrm>
    </dsp:sp>
    <dsp:sp modelId="{07B6AB4A-39B5-4866-88DE-B1C5577AC88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9838E-C774-4800-918C-4AC90EA58F18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恒河猴的杏仁核被摘除后，表现出更少的攻击性和恐惧情绪，甚至会尝试吃不可食用的东西，如尿液和粪便</a:t>
          </a:r>
          <a:endParaRPr lang="en-US" sz="3200" kern="1200"/>
        </a:p>
      </dsp:txBody>
      <dsp:txXfrm>
        <a:off x="0" y="1846281"/>
        <a:ext cx="6900512" cy="1843578"/>
      </dsp:txXfrm>
    </dsp:sp>
    <dsp:sp modelId="{06D6B952-0401-4C6E-B0CF-A149D23BA545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42729-63A0-4B69-9421-49291AD4EC53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/>
            <a:t>害羞的人看到陌生人的图片，相比于不害羞的人，杏仁核激活更强（</a:t>
          </a:r>
          <a:r>
            <a:rPr lang="en-US" sz="3200" kern="1200"/>
            <a:t> Birbaumer et al., 1998 </a:t>
          </a:r>
          <a:r>
            <a:rPr lang="zh-CN" sz="3200" kern="1200"/>
            <a:t>）</a:t>
          </a:r>
          <a:endParaRPr lang="en-US" sz="3200" kern="1200"/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8E09A-9780-4AAE-95AF-6BC6BCC4D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668F67-5747-4AF9-9152-029851B6F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7A2FC-3D02-4D12-B4D0-A7AD24A2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A7561-A975-478A-9963-307DAC8F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6B28C-4EED-4109-8953-C0EEA3A9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AD51E-3A24-44E7-9076-8E793FB9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5BD717-C6D4-44F9-9719-AE4695ACA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C76DA-FC01-4FD9-951B-11226152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123C2-BE15-4D0E-ACE9-87C5660C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76B67-759D-4DD8-A25D-C7B8B341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34C9FC-88C7-4A45-A24E-07CC74D92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D29E33-5BF3-435F-B290-2D59010B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23365-87B2-4D3C-90DD-09EBCEA2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CA411-2775-4E14-BC6E-EC8AAA00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7B083-69C9-4C28-99EF-1FBFB2E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2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6458-8E6D-47B7-80D7-C14047F0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0CA72-5123-424B-A478-15BBB04F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6090D-28E5-46BD-9D3D-B2CADF8E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1C2FEB-53A5-46B0-81F4-2CCD20A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1484E-2AF8-4BAC-AD59-425B22F9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9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04EF7-E425-4C62-BD63-5834F3C2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3312B-52ED-4418-8D02-E82E81E67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16E44-00CC-4224-873B-AFFC94CF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243C1-73D6-4A64-8329-7A4D7F2D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FF4A6-472A-4438-8DD9-A51841CB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0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F6EBB-5C49-4D40-A4FE-83C0608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05276-5F3F-4ED8-AEC0-736777037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DB266-ED78-4654-A237-693AF5D5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4EBBE-9DA0-4679-81F3-E4CC0F77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E3739-1DB3-4765-8C0B-2BEFA285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FCFB5-1A82-4E28-8905-EEF93274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9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02D0C-1951-4E3F-A778-92CA8F4E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42476-945E-469F-AFDC-2F3F40F23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EBDCC9-9A2C-48BD-91BB-C8616934C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C9C21-D120-4381-97FC-6322405AD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A86CD6-943D-42D8-9D00-D92937591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85753C-1B45-416B-BE17-CF95E222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93061-9D2C-4D32-9308-71299FCD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DDF7B7-2EC6-49EE-8264-CBD5DC72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3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745C1-FDEF-4318-A31D-62CF363A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8B88EB-D891-48A3-810C-02DBC7C8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A2F319-3D64-4A43-B5BD-6596DC3E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D4CB6-1B75-4B15-93F9-9805FE5A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E81F8F-D404-425F-9D12-4A3F75CD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210369-F6AF-4CEC-B416-9207762E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C9724-0317-4BDE-88C8-A2F05A59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0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B032B-964C-4967-8D0A-1F05272E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41870-26A4-47C3-AECA-0A39ED5C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34579-54EB-49CB-BDB2-7B620897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4D32D-D87C-40FD-AA70-5B56E440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E30C5-98CE-45EB-AD31-9780638E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450DC3-F422-47EA-B039-71B08069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79753-33F6-4D77-8C02-DBFAAD5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91B8C-BA83-4D68-B757-EF6B63846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3C34B6-39C7-4ED7-B993-6CA62306A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D0437-B88C-4B41-986D-92614CA2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07895-537A-413B-87C7-C32FA6B0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E2C47C-22A1-47E4-992B-0EDA8EE8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7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18B030-2B46-4FA3-9260-B4C38951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90AC98-5A64-4A16-AEA8-5224A5BB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8430-CD2E-4DA5-A8FB-C4CE10496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C9AF0-77BE-4FC5-8A43-137A19D0D47D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B8B93-AE5D-47F1-A74D-FE7DB356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534E8-2988-4EF5-83B4-66F13EA03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1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827B5-369C-47FC-8C92-CCEF6E1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2CE9-F8AA-4D5B-A99E-C4DE1E0A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>
            <a:extLst>
              <a:ext uri="{FF2B5EF4-FFF2-40B4-BE49-F238E27FC236}">
                <a16:creationId xmlns:a16="http://schemas.microsoft.com/office/drawing/2014/main" id="{A892E97E-875B-4284-AC4C-60D257ED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7FD8E8-4FEC-4467-9D60-0C5F012581A5}"/>
              </a:ext>
            </a:extLst>
          </p:cNvPr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2F95241-DC7B-47F9-8DC1-4083EF85C556}"/>
              </a:ext>
            </a:extLst>
          </p:cNvPr>
          <p:cNvSpPr txBox="1">
            <a:spLocks/>
          </p:cNvSpPr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/>
              <a:t>当代流派：生物学（上） </a:t>
            </a:r>
            <a:r>
              <a:rPr lang="en-US" altLang="zh-CN" sz="3600" b="1" dirty="0"/>
              <a:t>- </a:t>
            </a:r>
            <a:r>
              <a:rPr lang="zh-CN" altLang="en-US" sz="3600" b="1" dirty="0"/>
              <a:t>人格的神经基础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CE184-39C7-4D2F-A4F6-E094FDF63906}"/>
              </a:ext>
            </a:extLst>
          </p:cNvPr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7BC92-43BB-4704-B2DC-02D82F9A6A98}"/>
              </a:ext>
            </a:extLst>
          </p:cNvPr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5DB2AF-A867-443F-AA24-1A09C209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zh-CN" altLang="en-US" sz="4000">
                <a:solidFill>
                  <a:srgbClr val="FFFFFF"/>
                </a:solidFill>
              </a:rPr>
              <a:t>脑损伤研究的例子：布罗卡区的发现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7C014D-AACD-49CC-8BA2-4086771BD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3359836"/>
          </a:xfrm>
        </p:spPr>
        <p:txBody>
          <a:bodyPr anchor="t">
            <a:norm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</a:rPr>
              <a:t>1861</a:t>
            </a:r>
            <a:r>
              <a:rPr lang="zh-CN" altLang="en-US" sz="1600" dirty="0">
                <a:solidFill>
                  <a:srgbClr val="FFFFFF"/>
                </a:solidFill>
              </a:rPr>
              <a:t>年，法国医生保罗</a:t>
            </a:r>
            <a:r>
              <a:rPr lang="en-US" altLang="zh-CN" sz="1600" dirty="0">
                <a:solidFill>
                  <a:srgbClr val="FFFFFF"/>
                </a:solidFill>
              </a:rPr>
              <a:t>·</a:t>
            </a:r>
            <a:r>
              <a:rPr lang="zh-CN" altLang="en-US" sz="1600" dirty="0">
                <a:solidFill>
                  <a:srgbClr val="FFFFFF"/>
                </a:solidFill>
              </a:rPr>
              <a:t>布洛卡听说一位名叫</a:t>
            </a:r>
            <a:r>
              <a:rPr lang="en-US" altLang="zh-CN" sz="1600" dirty="0">
                <a:solidFill>
                  <a:srgbClr val="FFFFFF"/>
                </a:solidFill>
              </a:rPr>
              <a:t>Louis Victor </a:t>
            </a:r>
            <a:r>
              <a:rPr lang="en-US" altLang="zh-CN" sz="1600" dirty="0" err="1">
                <a:solidFill>
                  <a:srgbClr val="FFFFFF"/>
                </a:solidFill>
              </a:rPr>
              <a:t>Leborgne</a:t>
            </a:r>
            <a:r>
              <a:rPr lang="zh-CN" altLang="en-US" sz="1600" dirty="0">
                <a:solidFill>
                  <a:srgbClr val="FFFFFF"/>
                </a:solidFill>
              </a:rPr>
              <a:t>的病人，在过去的</a:t>
            </a:r>
            <a:r>
              <a:rPr lang="en-US" altLang="zh-CN" sz="1600" dirty="0">
                <a:solidFill>
                  <a:srgbClr val="FFFFFF"/>
                </a:solidFill>
              </a:rPr>
              <a:t>21</a:t>
            </a:r>
            <a:r>
              <a:rPr lang="zh-CN" altLang="en-US" sz="1600" dirty="0">
                <a:solidFill>
                  <a:srgbClr val="FFFFFF"/>
                </a:solidFill>
              </a:rPr>
              <a:t>年里逐渐丧失了讲话的能力，只能说一个词：“</a:t>
            </a:r>
            <a:r>
              <a:rPr lang="en-US" altLang="zh-CN" sz="1600" dirty="0">
                <a:solidFill>
                  <a:srgbClr val="FFFFFF"/>
                </a:solidFill>
              </a:rPr>
              <a:t>tan</a:t>
            </a:r>
            <a:r>
              <a:rPr lang="zh-CN" altLang="en-US" sz="1600" dirty="0">
                <a:solidFill>
                  <a:srgbClr val="FFFFFF"/>
                </a:solidFill>
              </a:rPr>
              <a:t>”</a:t>
            </a:r>
            <a:endParaRPr lang="en-US" altLang="zh-CN" sz="1600" dirty="0">
              <a:solidFill>
                <a:srgbClr val="FFFFFF"/>
              </a:solidFill>
            </a:endParaRPr>
          </a:p>
          <a:p>
            <a:endParaRPr lang="en-US" altLang="zh-CN" sz="1600" dirty="0">
              <a:solidFill>
                <a:srgbClr val="FFFFFF"/>
              </a:solidFill>
            </a:endParaRPr>
          </a:p>
          <a:p>
            <a:r>
              <a:rPr lang="zh-CN" altLang="en-US" sz="1600" dirty="0">
                <a:solidFill>
                  <a:srgbClr val="FFFFFF"/>
                </a:solidFill>
              </a:rPr>
              <a:t>几天之后，</a:t>
            </a:r>
            <a:r>
              <a:rPr lang="en-US" altLang="zh-CN" sz="1600" dirty="0">
                <a:solidFill>
                  <a:srgbClr val="FFFFFF"/>
                </a:solidFill>
              </a:rPr>
              <a:t>Tan</a:t>
            </a:r>
            <a:r>
              <a:rPr lang="zh-CN" altLang="en-US" sz="1600" dirty="0">
                <a:solidFill>
                  <a:srgbClr val="FFFFFF"/>
                </a:solidFill>
              </a:rPr>
              <a:t>去世，布洛卡解剖了他的大脑，发现左脑额叶的一块区域存在损伤</a:t>
            </a:r>
            <a:endParaRPr lang="en-US" altLang="zh-CN" sz="1600" dirty="0">
              <a:solidFill>
                <a:srgbClr val="FFFFFF"/>
              </a:solidFill>
            </a:endParaRPr>
          </a:p>
          <a:p>
            <a:endParaRPr lang="en-US" altLang="zh-CN" sz="1600" dirty="0">
              <a:solidFill>
                <a:srgbClr val="FFFFFF"/>
              </a:solidFill>
            </a:endParaRPr>
          </a:p>
          <a:p>
            <a:r>
              <a:rPr lang="zh-CN" altLang="en-US" sz="1600" dirty="0">
                <a:solidFill>
                  <a:srgbClr val="FFFFFF"/>
                </a:solidFill>
              </a:rPr>
              <a:t>此后布洛卡又积累了</a:t>
            </a:r>
            <a:r>
              <a:rPr lang="en-US" altLang="zh-CN" sz="1600" dirty="0">
                <a:solidFill>
                  <a:srgbClr val="FFFFFF"/>
                </a:solidFill>
              </a:rPr>
              <a:t>12</a:t>
            </a:r>
            <a:r>
              <a:rPr lang="zh-CN" altLang="en-US" sz="1600" dirty="0">
                <a:solidFill>
                  <a:srgbClr val="FFFFFF"/>
                </a:solidFill>
              </a:rPr>
              <a:t>个案例，由此提出了该区为大脑的语言中枢</a:t>
            </a:r>
            <a:endParaRPr lang="en-US" altLang="zh-CN" sz="1600" dirty="0">
              <a:solidFill>
                <a:srgbClr val="FFFFFF"/>
              </a:solidFill>
            </a:endParaRPr>
          </a:p>
          <a:p>
            <a:endParaRPr lang="en-US" altLang="zh-CN" sz="1600" dirty="0">
              <a:solidFill>
                <a:srgbClr val="FFFFFF"/>
              </a:solidFill>
            </a:endParaRPr>
          </a:p>
          <a:p>
            <a:r>
              <a:rPr lang="zh-CN" altLang="en-US" sz="1600" dirty="0">
                <a:solidFill>
                  <a:srgbClr val="FFFFFF"/>
                </a:solidFill>
              </a:rPr>
              <a:t>后世将其命名为布洛卡区（</a:t>
            </a:r>
            <a:r>
              <a:rPr lang="en-US" altLang="zh-CN" sz="1600" dirty="0">
                <a:solidFill>
                  <a:srgbClr val="FFFFFF"/>
                </a:solidFill>
              </a:rPr>
              <a:t>Broca’s area)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2" descr="Paul Broca.jpg">
            <a:extLst>
              <a:ext uri="{FF2B5EF4-FFF2-40B4-BE49-F238E27FC236}">
                <a16:creationId xmlns:a16="http://schemas.microsoft.com/office/drawing/2014/main" id="{599E6BB1-8009-4F61-88D1-169D618C5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998"/>
          <a:stretch/>
        </p:blipFill>
        <p:spPr bwMode="auto">
          <a:xfrm>
            <a:off x="8087773" y="347472"/>
            <a:ext cx="2351266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“Broca's area”的图片搜索结果">
            <a:extLst>
              <a:ext uri="{FF2B5EF4-FFF2-40B4-BE49-F238E27FC236}">
                <a16:creationId xmlns:a16="http://schemas.microsoft.com/office/drawing/2014/main" id="{8C4DF087-FA8E-4D6A-BD96-432525685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9" r="10502" b="1"/>
          <a:stretch/>
        </p:blipFill>
        <p:spPr bwMode="auto">
          <a:xfrm>
            <a:off x="7269221" y="3566160"/>
            <a:ext cx="398836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803C5-1908-404D-8ECB-C59C6DAC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891539"/>
            <a:ext cx="4898135" cy="1346693"/>
          </a:xfrm>
        </p:spPr>
        <p:txBody>
          <a:bodyPr>
            <a:normAutofit/>
          </a:bodyPr>
          <a:lstStyle/>
          <a:p>
            <a:r>
              <a:rPr lang="zh-CN" altLang="en-US" sz="4000"/>
              <a:t>脑刺激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FA8EC-281F-4A47-AF2E-9F85F2AAB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AAEC92-07DE-4C82-A655-57E077C4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2399100"/>
            <a:ext cx="4878978" cy="3645084"/>
          </a:xfrm>
        </p:spPr>
        <p:txBody>
          <a:bodyPr>
            <a:noAutofit/>
          </a:bodyPr>
          <a:lstStyle/>
          <a:p>
            <a:r>
              <a:rPr lang="zh-CN" altLang="en-US" dirty="0"/>
              <a:t>对大脑施加外部刺激，临时改变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例：</a:t>
            </a:r>
            <a:r>
              <a:rPr lang="en-US" altLang="zh-CN" dirty="0" err="1"/>
              <a:t>Bejjani</a:t>
            </a:r>
            <a:r>
              <a:rPr lang="en-US" altLang="zh-CN" dirty="0"/>
              <a:t> et al.</a:t>
            </a:r>
            <a:r>
              <a:rPr lang="zh-CN" altLang="en-US" dirty="0"/>
              <a:t> </a:t>
            </a:r>
            <a:r>
              <a:rPr lang="en-US" altLang="zh-CN" dirty="0"/>
              <a:t>(1999) </a:t>
            </a:r>
            <a:r>
              <a:rPr lang="zh-CN" altLang="en-US" dirty="0"/>
              <a:t>在一位帕金森患者的丘脑底核植入电极，发现当施加电刺激时，被试表现出抑郁的行为表现</a:t>
            </a:r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A438E4C4-F022-4342-B555-C2545CBB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7" r="406" b="2"/>
          <a:stretch/>
        </p:blipFill>
        <p:spPr>
          <a:xfrm>
            <a:off x="6552330" y="891540"/>
            <a:ext cx="5639670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44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A7456-DAE4-4A0B-A44D-CDBE4BAE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无创的脑刺激技术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11191-AF9D-4B6F-8609-B88DB3A26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9221" cy="4351338"/>
          </a:xfrm>
        </p:spPr>
        <p:txBody>
          <a:bodyPr/>
          <a:lstStyle/>
          <a:p>
            <a:r>
              <a:rPr lang="zh-CN" altLang="en-US" dirty="0"/>
              <a:t>经颅直流电刺激（</a:t>
            </a:r>
            <a:r>
              <a:rPr lang="en-US" altLang="zh-CN" dirty="0"/>
              <a:t>Transcranial direct-current stimulation</a:t>
            </a:r>
            <a:r>
              <a:rPr lang="zh-CN" altLang="en-US" dirty="0"/>
              <a:t>，</a:t>
            </a:r>
            <a:r>
              <a:rPr lang="en-US" altLang="zh-CN" dirty="0" err="1"/>
              <a:t>tDCS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经颅磁刺激（</a:t>
            </a:r>
            <a:r>
              <a:rPr lang="en-US" altLang="zh-CN" dirty="0"/>
              <a:t>Transcranial magnetic stimulation</a:t>
            </a:r>
            <a:r>
              <a:rPr lang="zh-CN" altLang="en-US" dirty="0"/>
              <a:t>，</a:t>
            </a:r>
            <a:r>
              <a:rPr lang="en-US" altLang="zh-CN" dirty="0"/>
              <a:t>TMS</a:t>
            </a:r>
            <a:r>
              <a:rPr lang="zh-CN" altLang="en-US" dirty="0"/>
              <a:t>）</a:t>
            </a:r>
          </a:p>
        </p:txBody>
      </p:sp>
      <p:pic>
        <p:nvPicPr>
          <p:cNvPr id="4" name="Picture 2" descr="http://www.neurowiki.nl/wp-content/uploads/2012/02/TMS1.jpg">
            <a:extLst>
              <a:ext uri="{FF2B5EF4-FFF2-40B4-BE49-F238E27FC236}">
                <a16:creationId xmlns:a16="http://schemas.microsoft.com/office/drawing/2014/main" id="{7A5C82A6-991C-45D0-A938-F23798C4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39" y="4202697"/>
            <a:ext cx="3053571" cy="22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FCA83B-846D-4942-B3F3-C4432474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384802"/>
            <a:ext cx="45910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1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68C5EC-6FE6-49B7-8D50-29D5352F9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9" r="1503" b="3"/>
          <a:stretch/>
        </p:blipFill>
        <p:spPr>
          <a:xfrm>
            <a:off x="3125968" y="2527222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Picture 2" descr="E:\Photo\Scanner.jpg">
            <a:extLst>
              <a:ext uri="{FF2B5EF4-FFF2-40B4-BE49-F238E27FC236}">
                <a16:creationId xmlns:a16="http://schemas.microsoft.com/office/drawing/2014/main" id="{CD867954-57A5-42F0-8591-28E60DFFEFFF}"/>
              </a:ext>
            </a:extLst>
          </p:cNvPr>
          <p:cNvPicPr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5" b="-3"/>
          <a:stretch/>
        </p:blipFill>
        <p:spPr bwMode="auto">
          <a:xfrm>
            <a:off x="1" y="1"/>
            <a:ext cx="4443799" cy="3776782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effectLst>
            <a:softEdge rad="0"/>
          </a:effectLst>
        </p:spPr>
      </p:pic>
      <p:pic>
        <p:nvPicPr>
          <p:cNvPr id="9" name="Picture 4" descr="http://www.bionic.es/wp-content/uploads/2012/01/fnir-detector.jpg">
            <a:extLst>
              <a:ext uri="{FF2B5EF4-FFF2-40B4-BE49-F238E27FC236}">
                <a16:creationId xmlns:a16="http://schemas.microsoft.com/office/drawing/2014/main" id="{75C209E1-F855-4F8D-A8C7-5EA76C06B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15562" b="-1"/>
          <a:stretch/>
        </p:blipFill>
        <p:spPr bwMode="auto">
          <a:xfrm>
            <a:off x="20" y="3917273"/>
            <a:ext cx="344056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rgbClr val="000000"/>
                </a:solidFill>
              </a:rPr>
              <a:t>脑成像技术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D30A6AD-BACF-4E36-B480-FB4AA4872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zh-CN" altLang="en-US" sz="2800" dirty="0">
                <a:solidFill>
                  <a:srgbClr val="000000"/>
                </a:solidFill>
              </a:rPr>
              <a:t>核磁共振成像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zh-CN" sz="28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dirty="0">
                <a:solidFill>
                  <a:srgbClr val="000000"/>
                </a:solidFill>
              </a:rPr>
              <a:t>脑电图</a:t>
            </a:r>
            <a:r>
              <a:rPr lang="en-US" altLang="zh-CN" sz="2800" dirty="0">
                <a:solidFill>
                  <a:srgbClr val="000000"/>
                </a:solidFill>
              </a:rPr>
              <a:t>/</a:t>
            </a:r>
            <a:r>
              <a:rPr lang="zh-CN" altLang="en-US" sz="2800" dirty="0">
                <a:solidFill>
                  <a:srgbClr val="000000"/>
                </a:solidFill>
              </a:rPr>
              <a:t>事件相关电位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zh-CN" sz="28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dirty="0">
                <a:solidFill>
                  <a:srgbClr val="000000"/>
                </a:solidFill>
              </a:rPr>
              <a:t>近红外光学成像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zh-CN" sz="28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zh-CN" sz="28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zh-CN" sz="28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0B6D9B3-8B01-4B7B-9900-279C902815F5}"/>
              </a:ext>
            </a:extLst>
          </p:cNvPr>
          <p:cNvSpPr>
            <a:spLocks noGrp="1"/>
          </p:cNvSpPr>
          <p:nvPr/>
        </p:nvSpPr>
        <p:spPr>
          <a:xfrm>
            <a:off x="838200" y="1840560"/>
            <a:ext cx="4838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232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核磁共振成像（</a:t>
            </a:r>
            <a:r>
              <a:rPr lang="en-US" altLang="zh-CN" dirty="0"/>
              <a:t>MRI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zh-CN" altLang="en-US" dirty="0"/>
              <a:t>通过施加外部磁场，测量</a:t>
            </a:r>
            <a:r>
              <a:rPr lang="en-US" altLang="zh-CN" dirty="0"/>
              <a:t>BOLD</a:t>
            </a:r>
            <a:r>
              <a:rPr lang="zh-CN" altLang="en-US" dirty="0"/>
              <a:t>信号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空间分辨率高（毫米级）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没有直接测量神经活动</a:t>
            </a:r>
            <a:endParaRPr lang="en-US" altLang="zh-CN" dirty="0"/>
          </a:p>
          <a:p>
            <a:pPr lvl="1"/>
            <a:r>
              <a:rPr lang="zh-CN" altLang="en-US" dirty="0"/>
              <a:t>时间分辨率有限</a:t>
            </a:r>
            <a:endParaRPr lang="en-US" altLang="zh-CN" dirty="0"/>
          </a:p>
          <a:p>
            <a:pPr lvl="1"/>
            <a:r>
              <a:rPr lang="zh-CN" altLang="en-US" dirty="0"/>
              <a:t>成本高</a:t>
            </a:r>
            <a:endParaRPr lang="en-US" altLang="zh-CN" dirty="0"/>
          </a:p>
          <a:p>
            <a:pPr lvl="1"/>
            <a:r>
              <a:rPr lang="zh-CN" altLang="en-US" dirty="0"/>
              <a:t>环境嘈杂</a:t>
            </a:r>
            <a:endParaRPr lang="en-US" altLang="zh-CN" dirty="0"/>
          </a:p>
        </p:txBody>
      </p:sp>
      <p:pic>
        <p:nvPicPr>
          <p:cNvPr id="4" name="Picture 2" descr="E:\Photo\Scanne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05" y="1690687"/>
            <a:ext cx="6629961" cy="44412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586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脑电图</a:t>
            </a:r>
            <a:r>
              <a:rPr lang="en-US" altLang="zh-CN" dirty="0"/>
              <a:t>/</a:t>
            </a:r>
            <a:r>
              <a:rPr lang="zh-CN" altLang="en-US" dirty="0"/>
              <a:t>事件相关电位（</a:t>
            </a:r>
            <a:r>
              <a:rPr lang="en-US" altLang="zh-CN" dirty="0"/>
              <a:t>EEG/ERP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记录大脑表面的电位变化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高时间分辨率（毫秒级）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空间分辨率有限</a:t>
            </a:r>
            <a:endParaRPr lang="en-US" altLang="zh-CN" dirty="0"/>
          </a:p>
          <a:p>
            <a:pPr lvl="1"/>
            <a:r>
              <a:rPr lang="zh-CN" altLang="en-US" dirty="0"/>
              <a:t>准备工作繁琐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59" y="1498601"/>
            <a:ext cx="3745663" cy="25742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21" y="4263978"/>
            <a:ext cx="5366537" cy="2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EEG</a:t>
            </a:r>
            <a:r>
              <a:rPr lang="zh-CN" altLang="en-US" dirty="0"/>
              <a:t>的新趋势：无线化、多人同步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37" y="4000833"/>
            <a:ext cx="3250368" cy="2437776"/>
          </a:xfrm>
          <a:prstGeom prst="rect">
            <a:avLst/>
          </a:prstGeom>
        </p:spPr>
      </p:pic>
      <p:pic>
        <p:nvPicPr>
          <p:cNvPr id="5" name="内容占位符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37" y="1690688"/>
            <a:ext cx="3250368" cy="21512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E039BE-5468-4265-8A95-160D12614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545" y="2818710"/>
            <a:ext cx="6832927" cy="236424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C3BFE3C-FB21-4BFA-804F-BC448FCC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824" y="5366847"/>
            <a:ext cx="3250368" cy="501939"/>
          </a:xfrm>
        </p:spPr>
        <p:txBody>
          <a:bodyPr/>
          <a:lstStyle/>
          <a:p>
            <a:r>
              <a:rPr lang="en-US" altLang="zh-CN" dirty="0"/>
              <a:t>Ding et al. (2018)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89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近红外光学成像（</a:t>
            </a:r>
            <a:r>
              <a:rPr lang="en-US" altLang="zh-CN" dirty="0" err="1"/>
              <a:t>fNIRS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38700" cy="4351338"/>
          </a:xfrm>
        </p:spPr>
        <p:txBody>
          <a:bodyPr/>
          <a:lstStyle/>
          <a:p>
            <a:r>
              <a:rPr lang="zh-CN" altLang="en-US" dirty="0"/>
              <a:t>近红外光学成像</a:t>
            </a:r>
            <a:endParaRPr lang="en-US" altLang="zh-CN" dirty="0"/>
          </a:p>
          <a:p>
            <a:pPr lvl="1"/>
            <a:r>
              <a:rPr lang="zh-CN" altLang="en-US" dirty="0"/>
              <a:t>近红外光线检测</a:t>
            </a:r>
            <a:endParaRPr lang="en-US" altLang="zh-CN" dirty="0"/>
          </a:p>
          <a:p>
            <a:pPr lvl="1"/>
            <a:r>
              <a:rPr lang="zh-CN" altLang="en-US" dirty="0"/>
              <a:t>成本较低、便携</a:t>
            </a:r>
          </a:p>
        </p:txBody>
      </p:sp>
      <p:pic>
        <p:nvPicPr>
          <p:cNvPr id="1028" name="Picture 4" descr="http://www.bionic.es/wp-content/uploads/2012/01/fnir-det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60" y="2081766"/>
            <a:ext cx="4435080" cy="306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51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主要技术手段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0B6D9B3-8B01-4B7B-9900-279C902815F5}"/>
              </a:ext>
            </a:extLst>
          </p:cNvPr>
          <p:cNvSpPr>
            <a:spLocks noGrp="1"/>
          </p:cNvSpPr>
          <p:nvPr/>
        </p:nvSpPr>
        <p:spPr>
          <a:xfrm>
            <a:off x="321733" y="2834809"/>
            <a:ext cx="4092951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chemeClr val="bg1"/>
                </a:solidFill>
              </a:rPr>
              <a:t>每一种脑成像技术都有它自己的局限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时间与空间分辨率往往不可兼得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83400"/>
            <a:ext cx="6542117" cy="43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92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8681E-421A-4CCC-ADDE-0ACB532E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一些人格神经科学的发现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48AB0E-7E02-4972-BABA-160378337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 fontScale="70000" lnSpcReduction="2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外向性的神经基础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神经质的神经基础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智力的神经基础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额叶与人格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前扣带回与人格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5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AFE4-F6B9-4A25-8711-D05D329C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BF116-C525-4438-869D-15C75DDF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人格的神经基础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人格的生物化学基础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67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上行网状激活系统（</a:t>
            </a:r>
            <a:r>
              <a:rPr lang="en-US" altLang="zh-CN" sz="2800"/>
              <a:t>ascending reticular activating system</a:t>
            </a:r>
            <a:r>
              <a:rPr lang="zh-CN" altLang="en-US" sz="28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dirty="0"/>
              <a:t>艾森克用来解释外向性特质背后的神经基础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艾森克的人格理论：从生理基础的角度出发，提出了人格的三维结构</a:t>
            </a:r>
            <a:endParaRPr lang="en-US" altLang="zh-CN" sz="2000" dirty="0"/>
          </a:p>
          <a:p>
            <a:pPr lvl="1"/>
            <a:r>
              <a:rPr lang="en-US" altLang="zh-CN" sz="2000" dirty="0"/>
              <a:t>E</a:t>
            </a:r>
            <a:r>
              <a:rPr lang="zh-CN" altLang="en-US" sz="2000" dirty="0"/>
              <a:t>：外向性（</a:t>
            </a:r>
            <a:r>
              <a:rPr lang="en-US" altLang="zh-CN" sz="2000" dirty="0"/>
              <a:t>Extraversion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N</a:t>
            </a:r>
            <a:r>
              <a:rPr lang="zh-CN" altLang="en-US" sz="2000" dirty="0"/>
              <a:t>：神经质（</a:t>
            </a:r>
            <a:r>
              <a:rPr lang="en-US" altLang="zh-CN" sz="2000" dirty="0"/>
              <a:t>Neuroticism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P</a:t>
            </a:r>
            <a:r>
              <a:rPr lang="zh-CN" altLang="en-US" sz="2000" dirty="0"/>
              <a:t>：精神质（</a:t>
            </a:r>
            <a:r>
              <a:rPr lang="en-US" altLang="zh-CN" sz="2000" dirty="0"/>
              <a:t>Psychoticism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28" y="643467"/>
            <a:ext cx="511263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00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7EA849-C13A-4B25-B497-CF3B682D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100">
                <a:solidFill>
                  <a:srgbClr val="FFFFFF"/>
                </a:solidFill>
              </a:rPr>
              <a:t>上行网状激活系统（</a:t>
            </a:r>
            <a:r>
              <a:rPr lang="en-US" altLang="zh-CN" sz="3100">
                <a:solidFill>
                  <a:srgbClr val="FFFFFF"/>
                </a:solidFill>
              </a:rPr>
              <a:t>ascending reticular activating system</a:t>
            </a:r>
            <a:r>
              <a:rPr lang="zh-CN" altLang="en-US" sz="3100">
                <a:solidFill>
                  <a:srgbClr val="FFFFFF"/>
                </a:solidFill>
              </a:rPr>
              <a:t>，</a:t>
            </a:r>
            <a:r>
              <a:rPr lang="en-US" altLang="zh-CN" sz="3100">
                <a:solidFill>
                  <a:srgbClr val="FFFFFF"/>
                </a:solidFill>
              </a:rPr>
              <a:t>ARAS</a:t>
            </a:r>
            <a:r>
              <a:rPr lang="zh-CN" altLang="en-US" sz="3100">
                <a:solidFill>
                  <a:srgbClr val="FFFFFF"/>
                </a:solidFill>
              </a:rPr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9F107F-80E2-499D-B5A8-964FA8FC8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12" y="3429000"/>
            <a:ext cx="1967490" cy="27899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C55B5B74-2C9A-4F43-9960-9A6E7124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98" y="478231"/>
            <a:ext cx="4112700" cy="278990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2CFBE2A-FA4D-4431-96C8-605018510E54}"/>
              </a:ext>
            </a:extLst>
          </p:cNvPr>
          <p:cNvSpPr txBox="1">
            <a:spLocks/>
          </p:cNvSpPr>
          <p:nvPr/>
        </p:nvSpPr>
        <p:spPr>
          <a:xfrm>
            <a:off x="5297762" y="2799889"/>
            <a:ext cx="5747187" cy="3579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FFFFFF"/>
                </a:solidFill>
              </a:rPr>
              <a:t>主要功能</a:t>
            </a:r>
            <a:endParaRPr lang="en-US" altLang="zh-CN" sz="2000" dirty="0">
              <a:solidFill>
                <a:srgbClr val="FFFFFF"/>
              </a:solidFill>
            </a:endParaRPr>
          </a:p>
          <a:p>
            <a:pPr lvl="1"/>
            <a:r>
              <a:rPr lang="zh-CN" altLang="en-US" sz="2000" dirty="0">
                <a:solidFill>
                  <a:srgbClr val="FFFFFF"/>
                </a:solidFill>
              </a:rPr>
              <a:t>维持简单的、自动化的生理活动，如呼吸、吞咽</a:t>
            </a:r>
            <a:endParaRPr lang="en-US" altLang="zh-CN" sz="2000" dirty="0">
              <a:solidFill>
                <a:srgbClr val="FFFFFF"/>
              </a:solidFill>
            </a:endParaRPr>
          </a:p>
          <a:p>
            <a:pPr lvl="1"/>
            <a:r>
              <a:rPr lang="zh-CN" altLang="en-US" sz="2000" dirty="0">
                <a:solidFill>
                  <a:srgbClr val="FFFFFF"/>
                </a:solidFill>
              </a:rPr>
              <a:t>连接大脑皮层和脑的其它部分</a:t>
            </a:r>
            <a:endParaRPr lang="en-US" altLang="zh-CN" sz="2000" dirty="0">
              <a:solidFill>
                <a:srgbClr val="FFFFFF"/>
              </a:solidFill>
            </a:endParaRPr>
          </a:p>
          <a:p>
            <a:pPr lvl="1"/>
            <a:endParaRPr lang="en-US" altLang="zh-CN" sz="2000" dirty="0">
              <a:solidFill>
                <a:srgbClr val="FFFFFF"/>
              </a:solidFill>
            </a:endParaRPr>
          </a:p>
          <a:p>
            <a:r>
              <a:rPr lang="zh-CN" altLang="en-US" sz="2000" dirty="0">
                <a:solidFill>
                  <a:srgbClr val="FFFFFF"/>
                </a:solidFill>
              </a:rPr>
              <a:t>艾森克认为，</a:t>
            </a:r>
            <a:r>
              <a:rPr lang="en-US" altLang="zh-CN" sz="2000" dirty="0">
                <a:solidFill>
                  <a:srgbClr val="FFFFFF"/>
                </a:solidFill>
              </a:rPr>
              <a:t>ARAS</a:t>
            </a:r>
            <a:r>
              <a:rPr lang="zh-CN" altLang="en-US" sz="2000" dirty="0">
                <a:solidFill>
                  <a:srgbClr val="FFFFFF"/>
                </a:solidFill>
              </a:rPr>
              <a:t>会控制进入大脑的感官刺激数量，这一点存在个体差异</a:t>
            </a:r>
            <a:endParaRPr lang="en-US" altLang="zh-CN" sz="2000" dirty="0">
              <a:solidFill>
                <a:srgbClr val="FFFFFF"/>
              </a:solidFill>
            </a:endParaRPr>
          </a:p>
          <a:p>
            <a:pPr lvl="1"/>
            <a:r>
              <a:rPr lang="zh-CN" altLang="en-US" sz="2000" dirty="0">
                <a:solidFill>
                  <a:srgbClr val="FFFFFF"/>
                </a:solidFill>
              </a:rPr>
              <a:t>内向者的</a:t>
            </a:r>
            <a:r>
              <a:rPr lang="en-US" altLang="zh-CN" sz="2000" dirty="0">
                <a:solidFill>
                  <a:srgbClr val="FFFFFF"/>
                </a:solidFill>
              </a:rPr>
              <a:t>ARAS</a:t>
            </a:r>
            <a:r>
              <a:rPr lang="zh-CN" altLang="en-US" sz="2000" dirty="0">
                <a:solidFill>
                  <a:srgbClr val="FFFFFF"/>
                </a:solidFill>
              </a:rPr>
              <a:t>允许较多刺激通过，因此避免额外的刺激</a:t>
            </a:r>
            <a:endParaRPr lang="en-US" altLang="zh-CN" sz="2000" dirty="0">
              <a:solidFill>
                <a:srgbClr val="FFFFFF"/>
              </a:solidFill>
            </a:endParaRPr>
          </a:p>
          <a:p>
            <a:pPr lvl="1"/>
            <a:r>
              <a:rPr lang="zh-CN" altLang="en-US" sz="2000" dirty="0">
                <a:solidFill>
                  <a:srgbClr val="FFFFFF"/>
                </a:solidFill>
              </a:rPr>
              <a:t>外向者的</a:t>
            </a:r>
            <a:r>
              <a:rPr lang="en-US" altLang="zh-CN" sz="2000" dirty="0">
                <a:solidFill>
                  <a:srgbClr val="FFFFFF"/>
                </a:solidFill>
              </a:rPr>
              <a:t>ARAS</a:t>
            </a:r>
            <a:r>
              <a:rPr lang="zh-CN" altLang="en-US" sz="2000" dirty="0">
                <a:solidFill>
                  <a:srgbClr val="FFFFFF"/>
                </a:solidFill>
              </a:rPr>
              <a:t>则允许较少的刺激通过，因此会主动寻求更多的刺激</a:t>
            </a:r>
            <a:endParaRPr lang="en-US" altLang="zh-CN" sz="2000" dirty="0">
              <a:solidFill>
                <a:srgbClr val="FFFFFF"/>
              </a:solidFill>
            </a:endParaRPr>
          </a:p>
          <a:p>
            <a:endParaRPr lang="en-US" altLang="zh-CN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39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B353E9-A110-42DC-B27C-BE81E2D6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柠檬汁测验（</a:t>
            </a:r>
            <a:r>
              <a:rPr lang="en-US" altLang="zh-CN">
                <a:solidFill>
                  <a:srgbClr val="FFFFFF"/>
                </a:solidFill>
              </a:rPr>
              <a:t>Eysenck &amp; Eysenck, 1967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5A4C00B-0F86-4266-BF8A-296AFA3FB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259804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6057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0B5AF3-17A0-44F9-AEF2-C6805286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艾森克理论的近期证据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399A0041-CC32-459A-B21E-B25494136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0461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192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9F4FE-35C9-979D-14A0-96DA9A84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外向性与奖赏敏感性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6945A-5D12-8A1E-9C00-38F9568F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0335" cy="4351338"/>
          </a:xfrm>
        </p:spPr>
        <p:txBody>
          <a:bodyPr/>
          <a:lstStyle/>
          <a:p>
            <a:r>
              <a:rPr lang="zh-CN" altLang="en-US" dirty="0"/>
              <a:t>近年来的研究认为，外向性至少部分是由对奖赏刺激的敏感性驱动的，而这种敏感性受到多巴胺能系统的调节（</a:t>
            </a:r>
            <a:r>
              <a:rPr lang="en-US" altLang="zh-CN" dirty="0"/>
              <a:t>Depue &amp; Collins, 1999; Wacker &amp; Smillie, 2015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许多研究发现，外向者的大脑对奖赏更敏感 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069ACB-B82A-C8C0-016A-CCC4B1A0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736" y="2237816"/>
            <a:ext cx="5671267" cy="26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3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314F0-9766-2AB0-AD08-6EA69B6F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BB5FE-10F5-F706-FA21-877AF46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一些人格神经科学的发现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5B2883-A0E9-9B1C-260D-3FE0A4B7B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 fontScale="70000" lnSpcReduction="20000"/>
          </a:bodyPr>
          <a:lstStyle/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外向性的神经基础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神经质的神经基础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智力的神经基础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额叶与人格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前扣带回与人格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8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64F2F-3BE7-FCCF-F329-6D129561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神经质的神经基础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090FA-60B5-E505-89B3-59F3E33E5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2486" cy="4351338"/>
          </a:xfrm>
        </p:spPr>
        <p:txBody>
          <a:bodyPr/>
          <a:lstStyle/>
          <a:p>
            <a:r>
              <a:rPr lang="zh-CN" altLang="en-US" dirty="0"/>
              <a:t>神经质与情绪加工紧密相关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情绪加工的关键脑区</a:t>
            </a:r>
            <a:r>
              <a:rPr lang="en-US" altLang="zh-CN" dirty="0"/>
              <a:t>——</a:t>
            </a:r>
            <a:r>
              <a:rPr lang="zh-CN" altLang="en-US" dirty="0"/>
              <a:t>杏仁核（</a:t>
            </a:r>
            <a:r>
              <a:rPr lang="en-US" altLang="zh-CN" dirty="0"/>
              <a:t>amygdala</a:t>
            </a:r>
            <a:r>
              <a:rPr lang="zh-CN" altLang="en-US" dirty="0"/>
              <a:t>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6F310F5-AFD3-4338-B803-94A026657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232" y="306909"/>
            <a:ext cx="2419047" cy="228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32D538-7134-49CB-A819-30FB0700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322" y="2828925"/>
            <a:ext cx="2784868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4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4313F9-F07E-483D-9B94-11A42E9E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杏仁核的功能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内容占位符 2">
            <a:extLst>
              <a:ext uri="{FF2B5EF4-FFF2-40B4-BE49-F238E27FC236}">
                <a16:creationId xmlns:a16="http://schemas.microsoft.com/office/drawing/2014/main" id="{EA6BE315-6FBB-9BF4-9CA7-AAD9937CF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14759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345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B6E26-379C-43C2-A3D5-F48A094D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查尔斯</a:t>
            </a:r>
            <a:r>
              <a:rPr lang="en-US" altLang="zh-CN" dirty="0"/>
              <a:t>·</a:t>
            </a:r>
            <a:r>
              <a:rPr lang="zh-CN" altLang="en-US" dirty="0"/>
              <a:t>惠特曼事件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EC059D7-4DBF-481F-8D25-F135ADB1A240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小时非常聪明，</a:t>
            </a:r>
            <a:r>
              <a:rPr lang="en-US" altLang="zh-CN" sz="2000" dirty="0"/>
              <a:t>6</a:t>
            </a:r>
            <a:r>
              <a:rPr lang="zh-CN" altLang="en-US" sz="2000" dirty="0"/>
              <a:t>岁时智商测验得分达</a:t>
            </a:r>
            <a:r>
              <a:rPr lang="en-US" altLang="zh-CN" sz="2000" dirty="0"/>
              <a:t>136</a:t>
            </a:r>
          </a:p>
          <a:p>
            <a:endParaRPr lang="en-US" altLang="zh-CN" sz="2000" dirty="0"/>
          </a:p>
          <a:p>
            <a:r>
              <a:rPr lang="zh-CN" altLang="en-US" sz="2000" dirty="0"/>
              <a:t>进入德克萨斯大学奥斯丁分校学习机械，平时举止怪异，自我报告时常有非理性和奇怪的念头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1966</a:t>
            </a:r>
            <a:r>
              <a:rPr lang="zh-CN" altLang="en-US" sz="2000" dirty="0"/>
              <a:t>年</a:t>
            </a:r>
            <a:r>
              <a:rPr lang="en-US" altLang="zh-CN" sz="2000" dirty="0"/>
              <a:t>8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日晚，他用刀子杀死了自己的母亲和妻子，</a:t>
            </a:r>
            <a:r>
              <a:rPr lang="zh-CN" altLang="en-US" sz="2000"/>
              <a:t>然后爬上德克萨斯</a:t>
            </a:r>
            <a:r>
              <a:rPr lang="zh-CN" altLang="en-US" sz="2000" dirty="0"/>
              <a:t>大学奥斯丁分校的钟楼，用来福抢击杀了</a:t>
            </a:r>
            <a:r>
              <a:rPr lang="en-US" altLang="zh-CN" sz="2000" dirty="0"/>
              <a:t>14</a:t>
            </a:r>
            <a:r>
              <a:rPr lang="zh-CN" altLang="en-US" sz="2000" dirty="0"/>
              <a:t>人，并使</a:t>
            </a:r>
            <a:r>
              <a:rPr lang="en-US" altLang="zh-CN" sz="2000" dirty="0"/>
              <a:t>32</a:t>
            </a:r>
            <a:r>
              <a:rPr lang="zh-CN" altLang="en-US" sz="2000" dirty="0"/>
              <a:t>人受伤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死后解剖发现，他的脑部有一个肿瘤，压迫了杏仁核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C4A394C-34E1-446E-8623-513621B00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2A080DD-124F-4F96-A323-8B26D10EE1F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524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46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95C3D-D651-A5E4-C708-0672CA75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神经质与杏仁核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FE3298-439E-0FF8-D2D0-65A8E8B8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0691" cy="4351338"/>
          </a:xfrm>
        </p:spPr>
        <p:txBody>
          <a:bodyPr/>
          <a:lstStyle/>
          <a:p>
            <a:r>
              <a:rPr lang="zh-CN" altLang="en-US" dirty="0"/>
              <a:t>神经质与双侧杏仁核的激活提升有关（</a:t>
            </a:r>
            <a:r>
              <a:rPr lang="en-US" altLang="zh-CN" dirty="0"/>
              <a:t>Hur 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这个</a:t>
            </a:r>
            <a:r>
              <a:rPr lang="en-US" altLang="zh-CN" dirty="0"/>
              <a:t>pattern</a:t>
            </a:r>
            <a:r>
              <a:rPr lang="zh-CN" altLang="en-US" dirty="0"/>
              <a:t>在人类和猴子中都观察到了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7E6B9A-CF25-6F9C-676E-BB7B74A3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41" y="1133902"/>
            <a:ext cx="639902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278B1-1C7D-4791-888B-F271A4B4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94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AA0652-82A3-4CFF-9E79-234EFD12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45176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800" dirty="0"/>
              <a:t>一个古老的问题</a:t>
            </a:r>
            <a:r>
              <a:rPr lang="en-US" altLang="zh-CN" sz="4800" dirty="0"/>
              <a:t>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B3F1D-0D89-47E5-AA1E-C1D581553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2000"/>
              <a:t>心灵和肉体究竟是什么关系？</a:t>
            </a: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690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AAB9-59B5-92B3-E56B-15717114C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22F29-68F3-B8CB-035A-9D5F47285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一些人格神经科学的发现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C270C-E637-0E2C-1D6F-7D50CA16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 fontScale="70000" lnSpcReduction="20000"/>
          </a:bodyPr>
          <a:lstStyle/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外向性的神经基础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神经质的神经基础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900" dirty="0">
                <a:solidFill>
                  <a:srgbClr val="FF0000"/>
                </a:solidFill>
              </a:rPr>
              <a:t>智力的神经基础</a:t>
            </a:r>
            <a:endParaRPr lang="en-US" altLang="zh-CN" sz="2900" dirty="0">
              <a:solidFill>
                <a:srgbClr val="FF0000"/>
              </a:solidFill>
            </a:endParaRPr>
          </a:p>
          <a:p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额叶与人格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前扣带回与人格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17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4CB809-E52F-F49F-9DC6-017B861F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智力与</a:t>
            </a:r>
            <a:br>
              <a:rPr lang="en-US" altLang="zh-CN" sz="5400" dirty="0"/>
            </a:br>
            <a:r>
              <a:rPr lang="zh-CN" altLang="en-US" sz="5400" dirty="0"/>
              <a:t>智商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CE8083-F8DD-FE00-CBD8-9583EF87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zh-CN" altLang="en-US" sz="2200" dirty="0"/>
              <a:t>智力（</a:t>
            </a:r>
            <a:r>
              <a:rPr lang="en-US" altLang="zh-CN" sz="2200" dirty="0"/>
              <a:t>intelligence</a:t>
            </a:r>
            <a:r>
              <a:rPr lang="zh-CN" altLang="en-US" sz="2200" dirty="0"/>
              <a:t>）：个体理解、学习、适应新环境、解决问题和进行抽象思维的能力</a:t>
            </a:r>
            <a:endParaRPr lang="en-US" altLang="zh-CN" sz="2200" dirty="0"/>
          </a:p>
          <a:p>
            <a:pPr lvl="1"/>
            <a:r>
              <a:rPr lang="zh-CN" altLang="en-US" sz="2200" dirty="0"/>
              <a:t>可以视为一种特质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智商（</a:t>
            </a:r>
            <a:r>
              <a:rPr lang="en-US" altLang="zh-CN" sz="2200" dirty="0"/>
              <a:t>Intelligence Quotient,</a:t>
            </a:r>
            <a:r>
              <a:rPr lang="zh-CN" altLang="en-US" sz="2200" dirty="0"/>
              <a:t> </a:t>
            </a:r>
            <a:r>
              <a:rPr lang="en-US" altLang="zh-CN" sz="2200" dirty="0"/>
              <a:t>IQ</a:t>
            </a:r>
            <a:r>
              <a:rPr lang="zh-CN" altLang="en-US" sz="2200" dirty="0"/>
              <a:t>）：衡量智力水平的一个数值，通常通过标准化的智力测验来获得</a:t>
            </a:r>
          </a:p>
        </p:txBody>
      </p:sp>
    </p:spTree>
    <p:extLst>
      <p:ext uri="{BB962C8B-B14F-4D97-AF65-F5344CB8AC3E}">
        <p14:creationId xmlns:p14="http://schemas.microsoft.com/office/powerpoint/2010/main" val="205599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85690-CCA2-F725-8CCB-4C85BD2F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智力与大脑体积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9AB037-8D5A-7460-7D81-AA7F49991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62" y="1825625"/>
            <a:ext cx="3335823" cy="4351338"/>
          </a:xfrm>
        </p:spPr>
        <p:txBody>
          <a:bodyPr/>
          <a:lstStyle/>
          <a:p>
            <a:r>
              <a:rPr lang="zh-CN" altLang="en-US" dirty="0"/>
              <a:t>智力与大脑体积有较小但稳定的正相关，</a:t>
            </a:r>
            <a:r>
              <a:rPr lang="en-US" altLang="zh-CN" i="1" dirty="0"/>
              <a:t>r</a:t>
            </a:r>
            <a:r>
              <a:rPr lang="en-US" altLang="zh-CN" dirty="0"/>
              <a:t> = 0.24</a:t>
            </a:r>
            <a:r>
              <a:rPr lang="zh-CN" altLang="en-US" dirty="0"/>
              <a:t>（</a:t>
            </a:r>
            <a:r>
              <a:rPr lang="en-US" altLang="zh-CN" dirty="0" err="1"/>
              <a:t>Pietschnig</a:t>
            </a:r>
            <a:r>
              <a:rPr lang="en-US" altLang="zh-CN" dirty="0"/>
              <a:t> et al., 2015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0D5EC6-36B5-1956-F2C2-8240855E1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36" y="1859617"/>
            <a:ext cx="6729071" cy="44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09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BD2C5-D83C-E1A8-40D8-7A4B49CA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</a:t>
            </a:r>
            <a:r>
              <a:rPr lang="zh-CN" altLang="en-US"/>
              <a:t>智力与额顶控制网络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BEB0CE-7502-2228-FC81-763BC426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5021" cy="4351338"/>
          </a:xfrm>
        </p:spPr>
        <p:txBody>
          <a:bodyPr/>
          <a:lstStyle/>
          <a:p>
            <a:r>
              <a:rPr lang="zh-CN" altLang="en-US" dirty="0"/>
              <a:t>流体智力（</a:t>
            </a:r>
            <a:r>
              <a:rPr lang="en-US" altLang="zh-CN" dirty="0"/>
              <a:t>fluid intelligence</a:t>
            </a:r>
            <a:r>
              <a:rPr lang="zh-CN" altLang="en-US" dirty="0"/>
              <a:t>）：个体在处理新颖问题、进行抽象推理和适应陌生情境时所表现出的能力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流体智力主要与额顶控制网络（</a:t>
            </a:r>
            <a:r>
              <a:rPr lang="en-US" altLang="zh-CN" dirty="0"/>
              <a:t>frontoparietal control network</a:t>
            </a:r>
            <a:r>
              <a:rPr lang="zh-CN" altLang="en-US" dirty="0"/>
              <a:t>）有关（</a:t>
            </a:r>
            <a:r>
              <a:rPr lang="en-US" altLang="zh-CN" dirty="0" err="1"/>
              <a:t>Santarnecchi</a:t>
            </a:r>
            <a:r>
              <a:rPr lang="en-US" altLang="zh-CN" dirty="0"/>
              <a:t> et al., 2017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05B418-EE46-DDD9-EDC7-169B3554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989" y="1734002"/>
            <a:ext cx="67155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6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4BFC5-CC23-8B04-9272-144B762D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19D33-F29E-B6E8-4321-4B26CD68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一些人格神经科学的发现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A1DE8-EFE4-1D86-3480-7F035105E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 fontScale="70000" lnSpcReduction="20000"/>
          </a:bodyPr>
          <a:lstStyle/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外向性的神经基础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神经质的神经基础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智力的神经基础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900" dirty="0">
                <a:solidFill>
                  <a:srgbClr val="FF0000"/>
                </a:solidFill>
              </a:rPr>
              <a:t>额叶与人格</a:t>
            </a:r>
            <a:endParaRPr lang="en-US" altLang="zh-CN" sz="2900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前扣带回与人格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21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6F5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02A9EB4-0A05-4078-9B45-A8F200B0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额叶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A5188E-93A0-421C-B6F3-D23DCB5C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0" r="1" b="1484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5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5986AA-143F-48D9-BEAC-96674614C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新皮层（</a:t>
            </a:r>
            <a:r>
              <a:rPr lang="en-US" altLang="zh-CN" dirty="0">
                <a:solidFill>
                  <a:srgbClr val="FFFFFF"/>
                </a:solidFill>
              </a:rPr>
              <a:t>neocortex</a:t>
            </a:r>
            <a:r>
              <a:rPr lang="zh-CN" altLang="en-US" dirty="0">
                <a:solidFill>
                  <a:srgbClr val="FFFFFF"/>
                </a:solidFill>
              </a:rPr>
              <a:t>）的一部分，与各种高级加工过程都有关系：</a:t>
            </a:r>
            <a:endParaRPr lang="en-US" altLang="zh-CN" dirty="0">
              <a:solidFill>
                <a:srgbClr val="FFFFFF"/>
              </a:solidFill>
            </a:endParaRPr>
          </a:p>
          <a:p>
            <a:pPr lvl="1"/>
            <a:r>
              <a:rPr lang="zh-CN" altLang="en-US" sz="2800" dirty="0">
                <a:solidFill>
                  <a:srgbClr val="FFFFFF"/>
                </a:solidFill>
              </a:rPr>
              <a:t>情绪调控</a:t>
            </a:r>
            <a:endParaRPr lang="en-US" altLang="zh-CN" sz="2800" dirty="0">
              <a:solidFill>
                <a:srgbClr val="FFFFFF"/>
              </a:solidFill>
            </a:endParaRPr>
          </a:p>
          <a:p>
            <a:pPr lvl="1"/>
            <a:r>
              <a:rPr lang="zh-CN" altLang="en-US" sz="2800" dirty="0">
                <a:solidFill>
                  <a:srgbClr val="FFFFFF"/>
                </a:solidFill>
              </a:rPr>
              <a:t>语言</a:t>
            </a:r>
            <a:endParaRPr lang="en-US" altLang="zh-CN" sz="2800" dirty="0">
              <a:solidFill>
                <a:srgbClr val="FFFFFF"/>
              </a:solidFill>
            </a:endParaRPr>
          </a:p>
          <a:p>
            <a:pPr lvl="1"/>
            <a:r>
              <a:rPr lang="zh-CN" altLang="en-US" sz="2800" dirty="0">
                <a:solidFill>
                  <a:srgbClr val="FFFFFF"/>
                </a:solidFill>
              </a:rPr>
              <a:t>计划</a:t>
            </a:r>
            <a:endParaRPr lang="en-US" altLang="zh-CN" sz="2800" dirty="0">
              <a:solidFill>
                <a:srgbClr val="FFFFFF"/>
              </a:solidFill>
            </a:endParaRPr>
          </a:p>
          <a:p>
            <a:pPr lvl="1"/>
            <a:r>
              <a:rPr lang="zh-CN" altLang="en-US" sz="2800" dirty="0">
                <a:solidFill>
                  <a:srgbClr val="FFFFFF"/>
                </a:solidFill>
              </a:rPr>
              <a:t>理解</a:t>
            </a:r>
            <a:endParaRPr lang="en-US" altLang="zh-CN" sz="2800" dirty="0">
              <a:solidFill>
                <a:srgbClr val="FFFFFF"/>
              </a:solidFill>
            </a:endParaRPr>
          </a:p>
          <a:p>
            <a:pPr lvl="1"/>
            <a:r>
              <a:rPr lang="zh-CN" altLang="en-US" sz="2800" dirty="0">
                <a:solidFill>
                  <a:srgbClr val="FFFFFF"/>
                </a:solidFill>
              </a:rPr>
              <a:t>自我意识</a:t>
            </a:r>
            <a:endParaRPr lang="en-US" altLang="zh-CN" sz="2800" dirty="0">
              <a:solidFill>
                <a:srgbClr val="FFFFFF"/>
              </a:solidFill>
            </a:endParaRPr>
          </a:p>
          <a:p>
            <a:pPr lvl="1"/>
            <a:r>
              <a:rPr lang="en-US" altLang="zh-CN" sz="2800" dirty="0">
                <a:solidFill>
                  <a:srgbClr val="FFFFFF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29643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Frontal Asymmetry 101 - How to Get Insights on Motivation and Emotions from  EEG - iMotions">
            <a:extLst>
              <a:ext uri="{FF2B5EF4-FFF2-40B4-BE49-F238E27FC236}">
                <a16:creationId xmlns:a16="http://schemas.microsoft.com/office/drawing/2014/main" id="{BDBDD8B6-3F52-4D81-A9DF-59DF71032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992"/>
          <a:stretch/>
        </p:blipFill>
        <p:spPr bwMode="auto">
          <a:xfrm>
            <a:off x="320040" y="320040"/>
            <a:ext cx="11548872" cy="4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6E96C8-B5D5-47A9-B5F0-0EF9C0C9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zh-CN" altLang="en-US" sz="2600" dirty="0">
                <a:solidFill>
                  <a:schemeClr val="bg1"/>
                </a:solidFill>
              </a:rPr>
              <a:t>额叶偏侧化与情绪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47A13F54-98B1-47E9-8785-3BC6429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脑电研究发现，个体体验到积极情绪时，左侧额叶更活跃；体验到消极情绪时，右侧额叶更活跃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b="1" dirty="0">
                <a:solidFill>
                  <a:schemeClr val="bg1"/>
                </a:solidFill>
              </a:rPr>
              <a:t>抑郁和焦虑患者的额叶更加偏向右侧化，情绪调节能力高的个体则更加左侧化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市面上流行的“左脑人格”“右脑人格”理论缺乏科学依据</a:t>
            </a:r>
          </a:p>
        </p:txBody>
      </p:sp>
    </p:spTree>
    <p:extLst>
      <p:ext uri="{BB962C8B-B14F-4D97-AF65-F5344CB8AC3E}">
        <p14:creationId xmlns:p14="http://schemas.microsoft.com/office/powerpoint/2010/main" val="3111365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5D8F-CB4A-49B1-80E3-96052735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zh-CN" altLang="en-US" sz="4800"/>
              <a:t>额叶与社交理解和自我控制</a:t>
            </a:r>
          </a:p>
        </p:txBody>
      </p:sp>
      <p:sp>
        <p:nvSpPr>
          <p:cNvPr id="16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317E2C35-12A1-4018-B227-394E5AE5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除了情绪调控外，额叶也与社交中理解他人意图、自我控制等高级功能有关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这方面有一些脑损伤的著名案例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9903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D3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92ABB4-B000-4C57-9172-D43A0BC2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4767072"/>
            <a:ext cx="6965759" cy="1625210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rgbClr val="FFFFFF"/>
                </a:solidFill>
              </a:rPr>
              <a:t>额叶损伤的著名案例：盖奇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92B74-4D67-464E-BA5E-EDD43A073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76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A4487-645A-4948-AB33-E7BAAB3AE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altLang="zh-CN" sz="2000">
                <a:solidFill>
                  <a:srgbClr val="FFFFFF"/>
                </a:solidFill>
              </a:rPr>
              <a:t>1848</a:t>
            </a:r>
            <a:r>
              <a:rPr lang="zh-CN" altLang="en-US" sz="2000">
                <a:solidFill>
                  <a:srgbClr val="FFFFFF"/>
                </a:solidFill>
              </a:rPr>
              <a:t>年，一位铁路检查员菲尼亚斯</a:t>
            </a:r>
            <a:r>
              <a:rPr lang="en-US" altLang="zh-CN" sz="2000">
                <a:solidFill>
                  <a:srgbClr val="FFFFFF"/>
                </a:solidFill>
              </a:rPr>
              <a:t>·</a:t>
            </a:r>
            <a:r>
              <a:rPr lang="zh-CN" altLang="en-US" sz="2000">
                <a:solidFill>
                  <a:srgbClr val="FFFFFF"/>
                </a:solidFill>
              </a:rPr>
              <a:t>盖奇在工作中遇到爆炸，一根</a:t>
            </a:r>
            <a:r>
              <a:rPr lang="en-US" altLang="zh-CN" sz="2000">
                <a:solidFill>
                  <a:srgbClr val="FFFFFF"/>
                </a:solidFill>
              </a:rPr>
              <a:t>1</a:t>
            </a:r>
            <a:r>
              <a:rPr lang="zh-CN" altLang="en-US" sz="2000">
                <a:solidFill>
                  <a:srgbClr val="FFFFFF"/>
                </a:solidFill>
              </a:rPr>
              <a:t>米长的钢筋从他的左脸传入，穿过大脑额叶，从头顶穿出</a:t>
            </a:r>
            <a:endParaRPr lang="en-US" altLang="zh-CN" sz="2000">
              <a:solidFill>
                <a:srgbClr val="FFFFFF"/>
              </a:solidFill>
            </a:endParaRPr>
          </a:p>
          <a:p>
            <a:endParaRPr lang="en-US" altLang="zh-CN" sz="2000">
              <a:solidFill>
                <a:srgbClr val="FFFFFF"/>
              </a:solidFill>
            </a:endParaRPr>
          </a:p>
          <a:p>
            <a:r>
              <a:rPr lang="zh-CN" altLang="en-US" sz="2000">
                <a:solidFill>
                  <a:srgbClr val="FFFFFF"/>
                </a:solidFill>
              </a:rPr>
              <a:t>盖奇本人从事故中生还，又活了</a:t>
            </a:r>
            <a:r>
              <a:rPr lang="en-US" altLang="zh-CN" sz="2000">
                <a:solidFill>
                  <a:srgbClr val="FFFFFF"/>
                </a:solidFill>
              </a:rPr>
              <a:t>15</a:t>
            </a:r>
            <a:r>
              <a:rPr lang="zh-CN" altLang="en-US" sz="2000">
                <a:solidFill>
                  <a:srgbClr val="FFFFFF"/>
                </a:solidFill>
              </a:rPr>
              <a:t>年，但性情大变</a:t>
            </a:r>
            <a:endParaRPr lang="en-US" altLang="zh-CN" sz="2000">
              <a:solidFill>
                <a:srgbClr val="FFFFFF"/>
              </a:solidFill>
            </a:endParaRPr>
          </a:p>
          <a:p>
            <a:pPr lvl="1"/>
            <a:r>
              <a:rPr lang="zh-CN" altLang="en-US" sz="2000">
                <a:solidFill>
                  <a:srgbClr val="FFFFFF"/>
                </a:solidFill>
              </a:rPr>
              <a:t>说脏话</a:t>
            </a:r>
            <a:endParaRPr lang="en-US" altLang="zh-CN" sz="2000">
              <a:solidFill>
                <a:srgbClr val="FFFFFF"/>
              </a:solidFill>
            </a:endParaRPr>
          </a:p>
          <a:p>
            <a:pPr lvl="1"/>
            <a:r>
              <a:rPr lang="zh-CN" altLang="en-US" sz="2000">
                <a:solidFill>
                  <a:srgbClr val="FFFFFF"/>
                </a:solidFill>
              </a:rPr>
              <a:t>不顾及别人感受</a:t>
            </a:r>
            <a:endParaRPr lang="en-US" altLang="zh-CN" sz="2000">
              <a:solidFill>
                <a:srgbClr val="FFFFFF"/>
              </a:solidFill>
            </a:endParaRPr>
          </a:p>
          <a:p>
            <a:pPr lvl="1"/>
            <a:r>
              <a:rPr lang="zh-CN" altLang="en-US" sz="2000">
                <a:solidFill>
                  <a:srgbClr val="FFFFFF"/>
                </a:solidFill>
              </a:rPr>
              <a:t>缺乏耐心</a:t>
            </a:r>
            <a:endParaRPr lang="en-US" altLang="zh-CN" sz="2000">
              <a:solidFill>
                <a:srgbClr val="FFFFFF"/>
              </a:solidFill>
            </a:endParaRPr>
          </a:p>
          <a:p>
            <a:pPr lvl="1"/>
            <a:r>
              <a:rPr lang="zh-CN" altLang="en-US" sz="2000">
                <a:solidFill>
                  <a:srgbClr val="FFFFFF"/>
                </a:solidFill>
              </a:rPr>
              <a:t>固执</a:t>
            </a:r>
            <a:endParaRPr lang="en-US" altLang="zh-CN" sz="2000">
              <a:solidFill>
                <a:srgbClr val="FFFFFF"/>
              </a:solidFill>
            </a:endParaRPr>
          </a:p>
          <a:p>
            <a:pPr lvl="1"/>
            <a:r>
              <a:rPr lang="zh-CN" altLang="en-US" sz="2000">
                <a:solidFill>
                  <a:srgbClr val="FFFFFF"/>
                </a:solidFill>
              </a:rPr>
              <a:t>情绪冷漠</a:t>
            </a:r>
            <a:endParaRPr lang="en-US" altLang="zh-CN" sz="2000">
              <a:solidFill>
                <a:srgbClr val="FFFFFF"/>
              </a:solidFill>
            </a:endParaRPr>
          </a:p>
          <a:p>
            <a:pPr lvl="1"/>
            <a:r>
              <a:rPr lang="zh-CN" altLang="en-US" sz="2000">
                <a:solidFill>
                  <a:srgbClr val="FFFFFF"/>
                </a:solidFill>
              </a:rPr>
              <a:t>决策能力下降</a:t>
            </a:r>
            <a:endParaRPr lang="en-US" altLang="zh-CN" sz="2000">
              <a:solidFill>
                <a:srgbClr val="FFFFFF"/>
              </a:solidFill>
            </a:endParaRPr>
          </a:p>
          <a:p>
            <a:pPr lvl="1"/>
            <a:endParaRPr lang="zh-CN" alt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63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37193A-BAAC-41C5-9F60-622E1E7F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躯体标记假说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1D21F-B526-4B3A-B778-44927CEB0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zh-CN" altLang="en-US" sz="2400">
                <a:solidFill>
                  <a:srgbClr val="000000"/>
                </a:solidFill>
              </a:rPr>
              <a:t>神经科学家安东尼奥</a:t>
            </a:r>
            <a:r>
              <a:rPr lang="en-US" altLang="zh-CN" sz="2400">
                <a:solidFill>
                  <a:srgbClr val="000000"/>
                </a:solidFill>
              </a:rPr>
              <a:t>·</a:t>
            </a:r>
            <a:r>
              <a:rPr lang="zh-CN" altLang="en-US" sz="2400">
                <a:solidFill>
                  <a:srgbClr val="000000"/>
                </a:solidFill>
              </a:rPr>
              <a:t>达马西奥（</a:t>
            </a:r>
            <a:r>
              <a:rPr lang="en-US" altLang="zh-CN" sz="2400">
                <a:solidFill>
                  <a:srgbClr val="000000"/>
                </a:solidFill>
              </a:rPr>
              <a:t>Antonio Damasio</a:t>
            </a:r>
            <a:r>
              <a:rPr lang="zh-CN" altLang="en-US" sz="2400">
                <a:solidFill>
                  <a:srgbClr val="000000"/>
                </a:solidFill>
              </a:rPr>
              <a:t>）总结了若干额叶受损的案例，提出了额叶功能的躯体标记假说（</a:t>
            </a:r>
            <a:r>
              <a:rPr lang="en-US" altLang="zh-CN" sz="2400">
                <a:solidFill>
                  <a:srgbClr val="000000"/>
                </a:solidFill>
              </a:rPr>
              <a:t>somatic marker hypothesis</a:t>
            </a:r>
            <a:r>
              <a:rPr lang="zh-CN" altLang="en-US" sz="2400">
                <a:solidFill>
                  <a:srgbClr val="000000"/>
                </a:solidFill>
              </a:rPr>
              <a:t>）</a:t>
            </a:r>
            <a:r>
              <a:rPr lang="en-US" altLang="zh-CN" sz="240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zh-CN" altLang="en-US">
                <a:solidFill>
                  <a:srgbClr val="000000"/>
                </a:solidFill>
              </a:rPr>
              <a:t>情绪可以帮助人们在决策时实现利益最大化，损失最小化，关注真正重要的东西</a:t>
            </a:r>
            <a:endParaRPr lang="en-US" altLang="zh-CN">
              <a:solidFill>
                <a:srgbClr val="000000"/>
              </a:solidFill>
            </a:endParaRPr>
          </a:p>
          <a:p>
            <a:pPr lvl="1"/>
            <a:r>
              <a:rPr lang="zh-CN" altLang="en-US">
                <a:solidFill>
                  <a:srgbClr val="000000"/>
                </a:solidFill>
              </a:rPr>
              <a:t>额叶损伤使得盖奇这样的案例不仅失去了情感体验，也导致了认知和情绪的分离，使得他们损失了决策过程中的一个必备条件</a:t>
            </a:r>
            <a:endParaRPr lang="en-US" altLang="zh-CN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zh-CN">
              <a:solidFill>
                <a:srgbClr val="000000"/>
              </a:solidFill>
            </a:endParaRPr>
          </a:p>
          <a:p>
            <a:endParaRPr lang="en-US" altLang="zh-CN" sz="2400">
              <a:solidFill>
                <a:srgbClr val="000000"/>
              </a:solidFill>
            </a:endParaRPr>
          </a:p>
          <a:p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4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寻找人格的生物学基础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264920" y="4008120"/>
            <a:ext cx="797052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753600" y="371573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个体差异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64920" y="4300507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远端解释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28560" y="4263269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近端解释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05339" y="3201505"/>
            <a:ext cx="2306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基因与遗传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28560" y="3201505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神经系统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29740" y="3201505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演化</a:t>
            </a:r>
          </a:p>
        </p:txBody>
      </p:sp>
    </p:spTree>
    <p:extLst>
      <p:ext uri="{BB962C8B-B14F-4D97-AF65-F5344CB8AC3E}">
        <p14:creationId xmlns:p14="http://schemas.microsoft.com/office/powerpoint/2010/main" val="129343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D2854001-B4AF-4E18-9D2E-33E37F97A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554ED7-9600-4838-914B-C440F318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zh-CN" altLang="en-US" sz="5200"/>
              <a:t>替身综合症（</a:t>
            </a:r>
            <a:r>
              <a:rPr lang="en-US" altLang="zh-CN" sz="5200"/>
              <a:t>Capgras Delusion</a:t>
            </a:r>
            <a:r>
              <a:rPr lang="zh-CN" altLang="en-US" sz="5200"/>
              <a:t>）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E1205-CB54-4B83-9924-11F1AC702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70" y="3355848"/>
            <a:ext cx="6244957" cy="2825496"/>
          </a:xfrm>
        </p:spPr>
        <p:txBody>
          <a:bodyPr>
            <a:normAutofit/>
          </a:bodyPr>
          <a:lstStyle/>
          <a:p>
            <a:r>
              <a:rPr lang="zh-CN" altLang="en-US" dirty="0"/>
              <a:t>一种心理障碍，其表现为认为身边的某些人已经消失，变成了替身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这种患者的共同之处是右脑额叶部分受损，导致他们对亲密的人缺乏情绪反应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AE77C-98EC-407A-BE97-59270CA4D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" r="3" b="3"/>
          <a:stretch/>
        </p:blipFill>
        <p:spPr>
          <a:xfrm>
            <a:off x="7684007" y="603504"/>
            <a:ext cx="405079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41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0C4F1A-70AA-4743-9473-B1D595AC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rgbClr val="FFFFFF"/>
                </a:solidFill>
              </a:rPr>
              <a:t>前额叶切除术（</a:t>
            </a:r>
            <a:r>
              <a:rPr lang="en-US" altLang="zh-CN">
                <a:solidFill>
                  <a:srgbClr val="FFFFFF"/>
                </a:solidFill>
              </a:rPr>
              <a:t>prefrontal leucotomy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546981-7326-4672-AE66-BBE54BD6D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6BC87A-CF41-4793-A0EA-261915D3A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 fontScale="92500"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葡萄牙医生安东尼奥</a:t>
            </a:r>
            <a:r>
              <a:rPr lang="en-US" altLang="zh-CN" sz="2400" dirty="0">
                <a:solidFill>
                  <a:srgbClr val="FFFFFF"/>
                </a:solidFill>
              </a:rPr>
              <a:t>·</a:t>
            </a:r>
            <a:r>
              <a:rPr lang="zh-CN" altLang="en-US" sz="2400" dirty="0">
                <a:solidFill>
                  <a:srgbClr val="FFFFFF"/>
                </a:solidFill>
              </a:rPr>
              <a:t>埃加斯</a:t>
            </a:r>
            <a:r>
              <a:rPr lang="en-US" altLang="zh-CN" sz="2400" dirty="0">
                <a:solidFill>
                  <a:srgbClr val="FFFFFF"/>
                </a:solidFill>
              </a:rPr>
              <a:t>·</a:t>
            </a:r>
            <a:r>
              <a:rPr lang="zh-CN" altLang="en-US" sz="2400" dirty="0">
                <a:solidFill>
                  <a:srgbClr val="FFFFFF"/>
                </a:solidFill>
              </a:rPr>
              <a:t>莫尼兹发明，通过切除精神病患一小部分的额叶，因此获得</a:t>
            </a:r>
            <a:r>
              <a:rPr lang="en-US" altLang="zh-CN" sz="2400" dirty="0">
                <a:solidFill>
                  <a:srgbClr val="FFFFFF"/>
                </a:solidFill>
              </a:rPr>
              <a:t>1949</a:t>
            </a:r>
            <a:r>
              <a:rPr lang="zh-CN" altLang="en-US" sz="2400" dirty="0">
                <a:solidFill>
                  <a:srgbClr val="FFFFFF"/>
                </a:solidFill>
              </a:rPr>
              <a:t>年的诺贝尔医学奖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病人往往情绪反应下降，更加冷静和理性，但情绪和决策能力会受损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一度相当流行，肯尼迪家族也有成员接受这种手术，但目前已很少使用</a:t>
            </a:r>
          </a:p>
        </p:txBody>
      </p:sp>
    </p:spTree>
    <p:extLst>
      <p:ext uri="{BB962C8B-B14F-4D97-AF65-F5344CB8AC3E}">
        <p14:creationId xmlns:p14="http://schemas.microsoft.com/office/powerpoint/2010/main" val="2042307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DE0F-CE16-D95B-AA24-816683DB5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3BC82-ADFB-5FAF-64BF-30D81B27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一些人格神经科学的发现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DC938-D6DC-2ED7-EFF9-527494F24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 fontScale="70000" lnSpcReduction="20000"/>
          </a:bodyPr>
          <a:lstStyle/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外向性的神经基础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神经质的神经基础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智力的神经基础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额叶与人格</a:t>
            </a:r>
            <a:endParaRPr lang="en-US" altLang="zh-CN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前扣带回与人格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30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63048-9FA7-4ADB-B820-8EDC5DC6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前扣带回（</a:t>
            </a:r>
            <a:r>
              <a:rPr lang="en-US" altLang="zh-CN" dirty="0"/>
              <a:t>ACC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4A8B1A1-698C-4AA2-A103-44F2D9202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166" y="2039823"/>
            <a:ext cx="5024194" cy="293118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7D4AB3-5847-4A1C-AF24-5308085FB04D}"/>
              </a:ext>
            </a:extLst>
          </p:cNvPr>
          <p:cNvSpPr txBox="1">
            <a:spLocks/>
          </p:cNvSpPr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前扣带回与额叶和皮层下结构（如杏仁核）组成了抑制环路，在情绪控制和冲动行为中扮演了重要角色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/>
              <a:t>与人格特质的关系：</a:t>
            </a:r>
            <a:endParaRPr lang="en-US" altLang="zh-CN" sz="2800" dirty="0"/>
          </a:p>
          <a:p>
            <a:pPr lvl="1"/>
            <a:r>
              <a:rPr lang="zh-CN" altLang="en-US" dirty="0"/>
              <a:t>外向的人在加工积极和中性词汇时，</a:t>
            </a:r>
            <a:r>
              <a:rPr lang="en-US" altLang="zh-CN" dirty="0"/>
              <a:t>ACC</a:t>
            </a:r>
            <a:r>
              <a:rPr lang="zh-CN" altLang="en-US" dirty="0"/>
              <a:t>激活高于内向的人（</a:t>
            </a:r>
            <a:r>
              <a:rPr lang="en-US" altLang="zh-CN" dirty="0" err="1"/>
              <a:t>Canli</a:t>
            </a:r>
            <a:r>
              <a:rPr lang="en-US" altLang="zh-CN" dirty="0"/>
              <a:t> et al., 2004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神经质较高者在加工预期之外的刺激时，</a:t>
            </a:r>
            <a:r>
              <a:rPr lang="en-US" altLang="zh-CN" dirty="0"/>
              <a:t>ACC</a:t>
            </a:r>
            <a:r>
              <a:rPr lang="zh-CN" altLang="en-US" dirty="0"/>
              <a:t>激活较高（</a:t>
            </a:r>
            <a:r>
              <a:rPr lang="en-US" altLang="zh-CN" dirty="0"/>
              <a:t>Eisenberger et al., 2005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25551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81B63-EC15-4C19-BC3C-7865AC92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前扣带回与政治取向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B623FA-324D-47ED-BF03-CACFB8A3E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09" y="2231592"/>
            <a:ext cx="2011027" cy="302078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003F0E-22EF-47A4-811B-7B7D67408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48"/>
          <a:stretch/>
        </p:blipFill>
        <p:spPr>
          <a:xfrm>
            <a:off x="-1271" y="1699577"/>
            <a:ext cx="4369794" cy="40777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6DAD83-2141-4278-93A1-61F8642E8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190" y="1112044"/>
            <a:ext cx="5087470" cy="57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08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497B5A4-ED9F-4A65-8192-77C34982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EF972-3C8B-4BCA-ABD1-EC5EB4B62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</a:rPr>
              <a:t>大脑分区的思路是否是最佳描述方式？</a:t>
            </a:r>
            <a:endParaRPr lang="en-US" altLang="zh-CN" sz="3200" dirty="0">
              <a:solidFill>
                <a:srgbClr val="000000"/>
              </a:solidFill>
            </a:endParaRPr>
          </a:p>
          <a:p>
            <a:endParaRPr lang="en-US" altLang="zh-CN" sz="3200" dirty="0">
              <a:solidFill>
                <a:srgbClr val="000000"/>
              </a:solidFill>
            </a:endParaRPr>
          </a:p>
          <a:p>
            <a:r>
              <a:rPr lang="zh-CN" altLang="en-US" sz="3200" dirty="0">
                <a:solidFill>
                  <a:srgbClr val="000000"/>
                </a:solidFill>
              </a:rPr>
              <a:t>重要的可能不仅是区域自身的活动，还有区域间乃至整个大脑层面的网络活动模式</a:t>
            </a:r>
          </a:p>
        </p:txBody>
      </p:sp>
    </p:spTree>
    <p:extLst>
      <p:ext uri="{BB962C8B-B14F-4D97-AF65-F5344CB8AC3E}">
        <p14:creationId xmlns:p14="http://schemas.microsoft.com/office/powerpoint/2010/main" val="3277806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691D5-4302-422E-045E-8070FCF4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近期的研究热点方向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857D5-C98F-33C3-9341-F325F168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基于机器学习的人格生理预测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3D9190-2580-56EE-1259-7902DE23F639}"/>
              </a:ext>
            </a:extLst>
          </p:cNvPr>
          <p:cNvSpPr/>
          <p:nvPr/>
        </p:nvSpPr>
        <p:spPr>
          <a:xfrm>
            <a:off x="1400175" y="2895600"/>
            <a:ext cx="2447925" cy="163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6C6C01-8F82-2AD0-FC89-2A980050479C}"/>
              </a:ext>
            </a:extLst>
          </p:cNvPr>
          <p:cNvSpPr/>
          <p:nvPr/>
        </p:nvSpPr>
        <p:spPr>
          <a:xfrm>
            <a:off x="8201023" y="2895600"/>
            <a:ext cx="2447925" cy="163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0AACEC-E6C6-C737-82F2-1631D54DCED2}"/>
              </a:ext>
            </a:extLst>
          </p:cNvPr>
          <p:cNvSpPr txBox="1"/>
          <p:nvPr/>
        </p:nvSpPr>
        <p:spPr>
          <a:xfrm>
            <a:off x="1543052" y="3360807"/>
            <a:ext cx="2114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脑数据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BBF9F9-63A6-9FE0-C905-C2BD92444C25}"/>
              </a:ext>
            </a:extLst>
          </p:cNvPr>
          <p:cNvSpPr/>
          <p:nvPr/>
        </p:nvSpPr>
        <p:spPr>
          <a:xfrm>
            <a:off x="4800599" y="2895600"/>
            <a:ext cx="2447925" cy="163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90A2DE-8949-3012-E6A3-9B9C9D39C434}"/>
              </a:ext>
            </a:extLst>
          </p:cNvPr>
          <p:cNvSpPr txBox="1"/>
          <p:nvPr/>
        </p:nvSpPr>
        <p:spPr>
          <a:xfrm>
            <a:off x="4910815" y="3176855"/>
            <a:ext cx="2328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机器学习算法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07BB36F-2177-BDB8-9ABE-CFD59BC0BDFB}"/>
              </a:ext>
            </a:extLst>
          </p:cNvPr>
          <p:cNvSpPr/>
          <p:nvPr/>
        </p:nvSpPr>
        <p:spPr>
          <a:xfrm>
            <a:off x="3931444" y="3590925"/>
            <a:ext cx="7810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54CEB4A-D13F-D655-074D-BA2A6D13DEC2}"/>
              </a:ext>
            </a:extLst>
          </p:cNvPr>
          <p:cNvSpPr/>
          <p:nvPr/>
        </p:nvSpPr>
        <p:spPr>
          <a:xfrm>
            <a:off x="7329484" y="3590925"/>
            <a:ext cx="7810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8F079-F2E6-5E38-1AFA-F3145B7C9C2E}"/>
              </a:ext>
            </a:extLst>
          </p:cNvPr>
          <p:cNvSpPr txBox="1"/>
          <p:nvPr/>
        </p:nvSpPr>
        <p:spPr>
          <a:xfrm>
            <a:off x="8343902" y="3360807"/>
            <a:ext cx="2305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人格分数</a:t>
            </a:r>
          </a:p>
        </p:txBody>
      </p:sp>
    </p:spTree>
    <p:extLst>
      <p:ext uri="{BB962C8B-B14F-4D97-AF65-F5344CB8AC3E}">
        <p14:creationId xmlns:p14="http://schemas.microsoft.com/office/powerpoint/2010/main" val="2094716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504BB-8EFB-4D3D-850F-53241EC4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例：大五人格的脑电预测（</a:t>
            </a:r>
            <a:r>
              <a:rPr lang="en-US" altLang="zh-CN" dirty="0"/>
              <a:t>Li et al., 2021a; 2021b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4DFB42-F8E1-494B-B5E5-6387CE54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99" y="2000882"/>
            <a:ext cx="3963001" cy="32091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1B8489-B725-403D-8E6D-5476B8E3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00" y="2529585"/>
            <a:ext cx="7421977" cy="19925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D96CE-E080-58BD-0CB0-FDB47469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92D4-7F35-468B-92D0-820C8DDB296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93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63BE9-FF07-4F4F-BFB5-7ED24992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例：静息态脑网络模式预测大五人格（</a:t>
            </a:r>
            <a:r>
              <a:rPr lang="en-US" altLang="zh-CN" dirty="0"/>
              <a:t>Nostro et al., 2018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E0F62-D4A4-4EDD-8561-AB059891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2543DD-8071-47D1-B7C3-68ABE26F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75" y="1825625"/>
            <a:ext cx="5302900" cy="3938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A382AF-CA04-48A1-AA52-BD79AD99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783" y="1825626"/>
            <a:ext cx="4784017" cy="393832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E7381-8F35-9283-BDB8-05C19FE5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92D4-7F35-468B-92D0-820C8DDB296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11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AFE4-F6B9-4A25-8711-D05D329C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BF116-C525-4438-869D-15C75DDF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人格的神经基础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人格的生物化学基础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68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48765-6634-DD50-BEE9-5C67AAC7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人格神经科学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AE501-6E0C-758B-BC91-F9C69E97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1CAFF8-A273-20D7-8408-ACD2602F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50"/>
          <a:stretch/>
        </p:blipFill>
        <p:spPr>
          <a:xfrm>
            <a:off x="5589639" y="68441"/>
            <a:ext cx="6268065" cy="63006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60F8C4-D7BE-28A3-0871-465C9B7B2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5" y="1722950"/>
            <a:ext cx="5188285" cy="44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1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940B43A-3844-4ED9-9AFF-24265507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神经递质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23894-E0BD-4BCB-89A2-A3E732BAD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sz="2000"/>
              <a:t>神经系统由数以亿计的神经元组成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神经元之间的信息沟通过电化学过程实现</a:t>
            </a:r>
            <a:endParaRPr lang="en-US" altLang="zh-CN" sz="2000"/>
          </a:p>
          <a:p>
            <a:pPr lvl="1"/>
            <a:r>
              <a:rPr lang="zh-CN" altLang="en-US" sz="2000"/>
              <a:t>神经元末端释放神经递质（</a:t>
            </a:r>
            <a:r>
              <a:rPr lang="en-US" altLang="zh-CN" sz="2000"/>
              <a:t>neurotransmitters</a:t>
            </a:r>
            <a:r>
              <a:rPr lang="zh-CN" altLang="en-US" sz="2000"/>
              <a:t>），通过突触（</a:t>
            </a:r>
            <a:r>
              <a:rPr lang="en-US" altLang="zh-CN" sz="2000"/>
              <a:t>synapse</a:t>
            </a:r>
            <a:r>
              <a:rPr lang="zh-CN" altLang="en-US" sz="2000"/>
              <a:t>）传递给下一个神经元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BF8407-5CA8-4A40-951D-4153EC53A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791"/>
            <a:ext cx="4654295" cy="674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EE8990-1E37-4F38-A045-4C127AFE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多巴胺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8796C-49A5-4943-907E-1D2E88869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3"/>
            <a:ext cx="3712401" cy="386251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dirty="0"/>
              <a:t>多巴胺（</a:t>
            </a:r>
            <a:r>
              <a:rPr lang="en-US" altLang="zh-CN" sz="2000" dirty="0"/>
              <a:t>Dopamine</a:t>
            </a:r>
            <a:r>
              <a:rPr lang="zh-CN" altLang="en-US" sz="2000" dirty="0"/>
              <a:t>）是一种重要的神经递质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对于奖赏的预期会提高脑内的多巴胺水平</a:t>
            </a:r>
            <a:endParaRPr lang="en-US" altLang="zh-CN" sz="2000" dirty="0"/>
          </a:p>
          <a:p>
            <a:pPr lvl="1"/>
            <a:r>
              <a:rPr lang="zh-CN" altLang="en-US" sz="2000" dirty="0"/>
              <a:t>不是“快乐”分子，而是“欲望”分子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en-US" altLang="zh-CN" sz="2000" dirty="0"/>
              <a:t>1960s</a:t>
            </a:r>
            <a:r>
              <a:rPr lang="zh-CN" altLang="en-US" sz="2000" dirty="0"/>
              <a:t>，多巴胺曾被用于治疗一群帕金森症患者，最初给他们的情绪、社交、动机等方面带来了好的改善，但后来这些患者开始超越正常的活动水平进入躁郁的状态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BC82F0-3D04-4410-9707-FC333A49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13978"/>
            <a:ext cx="6250769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96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704588-2FB0-40BF-8404-99B88479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zh-CN" altLang="en-US" sz="3600"/>
              <a:t>五羟色胺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3D748-611D-4871-A09F-46610F7D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400" dirty="0"/>
              <a:t>五羟色胺（</a:t>
            </a:r>
            <a:r>
              <a:rPr lang="en-US" altLang="zh-CN" sz="2400" dirty="0"/>
              <a:t>serotonin</a:t>
            </a:r>
            <a:r>
              <a:rPr lang="zh-CN" altLang="en-US" sz="2400" dirty="0"/>
              <a:t>）是一种神经递质，在抑制行为冲动，特别是情绪冲动方面发挥着重要的作用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五羟色胺不足的人可能表现出非理性愤怒、对拒绝的过度敏感、长期的悲观情绪、过度担忧、害怕冒险等心理特点，常见于暴力罪犯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8ABD87-D664-42C8-9716-9EACCE5B0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279444"/>
            <a:ext cx="5628018" cy="40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64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C9857-62CA-4E2E-9307-3F92A30E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zh-CN" altLang="en-US"/>
              <a:t>百忧解（</a:t>
            </a:r>
            <a:r>
              <a:rPr lang="en-US" altLang="zh-CN"/>
              <a:t>Prozac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3EA592-321D-49B2-B0A6-8BA85AFB3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069870"/>
            <a:ext cx="4944151" cy="415395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dirty="0"/>
              <a:t>五羟色胺选择性回收抑制剂，可以提高神经系统的五羟色胺水平，是目前最流行的抑郁症治疗药物之一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截止至</a:t>
            </a:r>
            <a:r>
              <a:rPr lang="en-US" altLang="zh-CN" sz="2000" dirty="0"/>
              <a:t>1999</a:t>
            </a:r>
            <a:r>
              <a:rPr lang="zh-CN" altLang="en-US" sz="2000" dirty="0"/>
              <a:t>年，有大约十分之一的美国人服用过百忧解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对于其心理效果仍有争议</a:t>
            </a:r>
            <a:endParaRPr lang="en-US" altLang="zh-CN" sz="2000" dirty="0"/>
          </a:p>
          <a:p>
            <a:pPr lvl="1"/>
            <a:r>
              <a:rPr lang="zh-CN" altLang="en-US" sz="2000" dirty="0"/>
              <a:t>一些研究报告说正常人服用也可以更加幸福快乐</a:t>
            </a:r>
            <a:endParaRPr lang="en-US" altLang="zh-CN" sz="2000" dirty="0"/>
          </a:p>
          <a:p>
            <a:pPr lvl="1"/>
            <a:r>
              <a:rPr lang="zh-CN" altLang="en-US" sz="2000" dirty="0"/>
              <a:t>另一些研究则认为其对积极情绪无影响，主要抑制消极情绪</a:t>
            </a:r>
            <a:endParaRPr lang="en-US" altLang="zh-CN" sz="2000" dirty="0"/>
          </a:p>
          <a:p>
            <a:pPr lvl="1"/>
            <a:r>
              <a:rPr lang="zh-CN" altLang="en-US" sz="2000" dirty="0"/>
              <a:t>可能的副作用：思维混乱、昏昏欲睡、性欲减退等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868DE7-B428-46EF-867A-3C74A762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55" y="833418"/>
            <a:ext cx="4448638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89340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B82B09-BD47-4739-8D8D-205BD7D8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荷尔蒙（</a:t>
            </a:r>
            <a:r>
              <a:rPr lang="en-US" altLang="zh-CN">
                <a:solidFill>
                  <a:srgbClr val="FFFFFF"/>
                </a:solidFill>
              </a:rPr>
              <a:t>hormone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A23951-E39E-4A3C-906B-DA5D9C02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zh-CN" altLang="en-US" sz="2400">
                <a:solidFill>
                  <a:srgbClr val="000000"/>
                </a:solidFill>
              </a:rPr>
              <a:t>由特定器官释放，通过血液传遍全身</a:t>
            </a:r>
            <a:endParaRPr lang="en-US" altLang="zh-CN" sz="2400">
              <a:solidFill>
                <a:srgbClr val="000000"/>
              </a:solidFill>
            </a:endParaRPr>
          </a:p>
          <a:p>
            <a:endParaRPr lang="en-US" altLang="zh-CN" sz="2400">
              <a:solidFill>
                <a:srgbClr val="000000"/>
              </a:solidFill>
            </a:endParaRPr>
          </a:p>
          <a:p>
            <a:r>
              <a:rPr lang="zh-CN" altLang="en-US" sz="2400">
                <a:solidFill>
                  <a:srgbClr val="000000"/>
                </a:solidFill>
              </a:rPr>
              <a:t>当荷尔蒙达到神经细胞时，就会激活或抑制神经冲动</a:t>
            </a:r>
          </a:p>
        </p:txBody>
      </p:sp>
    </p:spTree>
    <p:extLst>
      <p:ext uri="{BB962C8B-B14F-4D97-AF65-F5344CB8AC3E}">
        <p14:creationId xmlns:p14="http://schemas.microsoft.com/office/powerpoint/2010/main" val="2925448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59010E5-1A7A-434F-A67F-0F86F208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zh-CN" altLang="en-US" sz="3600"/>
              <a:t>催产素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4AEA10-C54E-4F57-9C3F-D5567AD7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fontScale="92500" lnSpcReduction="10000"/>
          </a:bodyPr>
          <a:lstStyle/>
          <a:p>
            <a:r>
              <a:rPr lang="zh-CN" altLang="en-US" sz="2400" dirty="0"/>
              <a:t>催产素（</a:t>
            </a:r>
            <a:r>
              <a:rPr lang="en-US" altLang="zh-CN" sz="2400" dirty="0"/>
              <a:t>oxytocin</a:t>
            </a:r>
            <a:r>
              <a:rPr lang="zh-CN" altLang="en-US" sz="2400" dirty="0"/>
              <a:t>）是一种由下丘脑分泌的激素，女性在分娩时期大量分泌增加其养育和友善行为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此外，近年来有大量研究发现，催产素可以提高两性个体的社交敏感性，提高亲社会行为倾向</a:t>
            </a:r>
            <a:endParaRPr lang="en-US" altLang="zh-CN" sz="2400" dirty="0"/>
          </a:p>
          <a:p>
            <a:pPr lvl="1"/>
            <a:r>
              <a:rPr lang="zh-CN" altLang="en-US" dirty="0"/>
              <a:t>争议：通过鼻腔施加的催产素究竟能否通过血脑屏障？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07363-CE21-4525-B1B0-03FE03519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1" r="-5907"/>
          <a:stretch/>
        </p:blipFill>
        <p:spPr>
          <a:xfrm>
            <a:off x="6096000" y="1623672"/>
            <a:ext cx="5719820" cy="34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08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D12BA5-F2D1-46A5-8586-047835A8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睾丸酮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E7F8B-D7B6-4C43-9C13-DFDE2CE13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02" y="2504905"/>
            <a:ext cx="4314306" cy="407864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/>
              <a:t>男性每</a:t>
            </a:r>
            <a:r>
              <a:rPr lang="en-US" altLang="zh-CN" sz="1800" dirty="0"/>
              <a:t>1/10</a:t>
            </a:r>
            <a:r>
              <a:rPr lang="zh-CN" altLang="en-US" sz="1800" dirty="0"/>
              <a:t>升血液中睾丸酮（</a:t>
            </a:r>
            <a:r>
              <a:rPr lang="en-US" altLang="zh-CN" sz="1800" dirty="0"/>
              <a:t> testosterone </a:t>
            </a:r>
            <a:r>
              <a:rPr lang="zh-CN" altLang="en-US" sz="1800" dirty="0"/>
              <a:t>）在</a:t>
            </a:r>
            <a:r>
              <a:rPr lang="en-US" altLang="zh-CN" sz="1800" dirty="0"/>
              <a:t>300-1000</a:t>
            </a:r>
            <a:r>
              <a:rPr lang="zh-CN" altLang="en-US" sz="1800" dirty="0"/>
              <a:t>毫微克之间，是女性的十倍</a:t>
            </a:r>
            <a:endParaRPr lang="en-US" altLang="zh-CN" sz="1800" dirty="0"/>
          </a:p>
          <a:p>
            <a:pPr lvl="1"/>
            <a:r>
              <a:rPr lang="zh-CN" altLang="en-US" sz="1800" dirty="0"/>
              <a:t>女性的睾丸酮由肾上腺皮质分泌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极端犯罪者的睾丸酮水平往往较高，但睾丸酮水平和攻击性之间的联系只出现在贫穷、教育程度较低的男性身上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除了攻击性以外，睾丸酮较高的个体还更具支配性、更有活力、更加外向、性欲更强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类固醇</a:t>
            </a:r>
            <a:r>
              <a:rPr lang="en-US" altLang="zh-CN" sz="1800" dirty="0"/>
              <a:t>——</a:t>
            </a:r>
            <a:r>
              <a:rPr lang="zh-CN" altLang="en-US" sz="1800" dirty="0"/>
              <a:t>人工合成的睾丸酮，被用于兴奋剂</a:t>
            </a: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CA8C5F-656B-4C86-B26A-EE93567D8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91035"/>
            <a:ext cx="6250769" cy="35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43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00F97B-33FF-487A-9847-80347F70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zh-CN" altLang="en-US" sz="3700"/>
              <a:t>肾上腺素与去甲肾上腺素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544D4-CC48-4887-9EFD-3FDB842FA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000" dirty="0"/>
              <a:t>肾上腺素（</a:t>
            </a:r>
            <a:r>
              <a:rPr lang="en-US" altLang="zh-CN" sz="2000" dirty="0"/>
              <a:t>epinephrine</a:t>
            </a:r>
            <a:r>
              <a:rPr lang="zh-CN" altLang="en-US" sz="2000" dirty="0"/>
              <a:t>）及其作用的神经元遍布全身各处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去甲肾上腺素（</a:t>
            </a:r>
            <a:r>
              <a:rPr lang="en-US" altLang="zh-CN" sz="2000" dirty="0"/>
              <a:t>norepinephrine</a:t>
            </a:r>
            <a:r>
              <a:rPr lang="zh-CN" altLang="en-US" sz="2000" dirty="0"/>
              <a:t>）及其作用的神经元主要分布在脑内，尤其是脑干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战斗逃跑反应（</a:t>
            </a:r>
            <a:r>
              <a:rPr lang="en-US" altLang="zh-CN" sz="2000" dirty="0"/>
              <a:t>fight-or-flight response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高焦虑和神经质的个体的去甲肾上腺素系统可能过度激活（</a:t>
            </a:r>
            <a:r>
              <a:rPr lang="en-US" altLang="zh-CN" sz="2000" dirty="0" err="1"/>
              <a:t>Bremner</a:t>
            </a:r>
            <a:r>
              <a:rPr lang="en-US" altLang="zh-CN" sz="2000" dirty="0"/>
              <a:t>, 2005</a:t>
            </a:r>
            <a:r>
              <a:rPr lang="zh-CN" altLang="en-US" sz="2000" dirty="0"/>
              <a:t>）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9E19FC-DFD4-489D-88F7-A84F6CDFC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" r="2043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B304C8-DF06-435F-9960-8E3C7BBA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zh-CN" altLang="en-US" sz="3600"/>
              <a:t>皮质醇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CD575-0381-4905-A36B-98581B51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000" dirty="0"/>
              <a:t>个体面对压力情境时，肾上腺皮质会分泌皮质醇（</a:t>
            </a:r>
            <a:r>
              <a:rPr lang="en-US" altLang="zh-CN" sz="2000" dirty="0"/>
              <a:t>cortisol</a:t>
            </a:r>
            <a:r>
              <a:rPr lang="zh-CN" altLang="en-US" sz="2000" dirty="0"/>
              <a:t>），带来心跳加速、血压升高、刺激肌肉细胞、脂肪代谢加速等效果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长期处于皮质醇慢性升高的状态，就更易患心血管疾病，甚至导致脑萎缩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皮质醇水平较低的个体可能更冲动，更不愿意遵守社会规则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D35A20-8AD6-4915-8D90-011616582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84" b="3837"/>
          <a:stretch/>
        </p:blipFill>
        <p:spPr>
          <a:xfrm>
            <a:off x="6195090" y="443346"/>
            <a:ext cx="5351844" cy="56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85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88E1D9-5CB9-4C79-A7B0-0B3D8530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zh-CN" altLang="en-US" sz="3600"/>
              <a:t>总结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165E32-3525-4BD3-9DF4-D914EB5F9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741494" cy="3511943"/>
          </a:xfrm>
        </p:spPr>
        <p:txBody>
          <a:bodyPr anchor="ctr">
            <a:normAutofit fontScale="92500" lnSpcReduction="10000"/>
          </a:bodyPr>
          <a:lstStyle/>
          <a:p>
            <a:r>
              <a:rPr lang="zh-CN" altLang="en-US" sz="2400" dirty="0"/>
              <a:t>许多神经递质和荷尔蒙都会影响个体的心理功能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这些物质的长期水平变化，可能导致稳定而持久的人格改变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400" dirty="0"/>
              <a:t>思考：“美容心理药物学”（</a:t>
            </a:r>
            <a:r>
              <a:rPr lang="en-US" altLang="zh-CN" sz="2400" dirty="0"/>
              <a:t>cosmetic psychopharmacology</a:t>
            </a:r>
            <a:r>
              <a:rPr lang="zh-CN" altLang="en-US" sz="2400" dirty="0"/>
              <a:t>）是利是弊？</a:t>
            </a:r>
            <a:endParaRPr lang="en-US" altLang="zh-CN" sz="2400" dirty="0"/>
          </a:p>
          <a:p>
            <a:pPr lvl="1"/>
            <a:r>
              <a:rPr lang="zh-CN" altLang="en-US" sz="2000" dirty="0"/>
              <a:t>对比：体育中的兴奋剂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6">
            <a:extLst>
              <a:ext uri="{FF2B5EF4-FFF2-40B4-BE49-F238E27FC236}">
                <a16:creationId xmlns:a16="http://schemas.microsoft.com/office/drawing/2014/main" id="{959ACFA1-F45E-44D3-814E-C5C5D614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60DECD-FD26-48C1-94DC-C8E38FA8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zh-CN" altLang="en-US" sz="4000" dirty="0"/>
              <a:t>人类的神经系统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86A15-59A0-4D03-8452-A8DA4E5AC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zh-CN" altLang="en-US" sz="2000"/>
              <a:t>中枢神经系统（</a:t>
            </a:r>
            <a:r>
              <a:rPr lang="en-US" altLang="zh-CN" sz="2000"/>
              <a:t>Central Nervous System)</a:t>
            </a:r>
          </a:p>
          <a:p>
            <a:pPr lvl="1"/>
            <a:r>
              <a:rPr lang="zh-CN" altLang="en-US" sz="2000"/>
              <a:t>大脑</a:t>
            </a:r>
            <a:endParaRPr lang="en-US" altLang="zh-CN" sz="2000"/>
          </a:p>
          <a:p>
            <a:pPr lvl="1"/>
            <a:r>
              <a:rPr lang="zh-CN" altLang="en-US" sz="2000"/>
              <a:t>脊髓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外周神经系统</a:t>
            </a:r>
            <a:r>
              <a:rPr lang="en-US" altLang="zh-CN" sz="2000"/>
              <a:t>(Peripheral Nervous System)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D6B22E9-623C-429E-BE14-2BE6A2D0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920809"/>
            <a:ext cx="5025525" cy="50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00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D889-C4F5-48A5-BE94-56A30FAC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415" y="2563040"/>
            <a:ext cx="10515600" cy="1325563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33932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E983A-16ED-4668-961E-ACE7ADA5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25A82-3F61-4211-B5AB-33D31491A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额叶（</a:t>
            </a:r>
            <a:r>
              <a:rPr lang="en-US" altLang="zh-CN" dirty="0"/>
              <a:t>frontal lobe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顶叶（</a:t>
            </a:r>
            <a:r>
              <a:rPr lang="en-US" altLang="zh-CN" dirty="0"/>
              <a:t>parietal lobe)</a:t>
            </a:r>
          </a:p>
          <a:p>
            <a:endParaRPr lang="en-US" altLang="zh-CN" dirty="0"/>
          </a:p>
          <a:p>
            <a:r>
              <a:rPr lang="zh-CN" altLang="en-US" dirty="0"/>
              <a:t>颞叶（</a:t>
            </a:r>
            <a:r>
              <a:rPr lang="en-US" altLang="zh-CN" dirty="0"/>
              <a:t>temporal lobe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枕叶（</a:t>
            </a:r>
            <a:r>
              <a:rPr lang="en-US" altLang="zh-CN" dirty="0"/>
              <a:t>occipital lobe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7D89E5-6D68-4542-96F8-3067B44C1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21" y="3629393"/>
            <a:ext cx="4541406" cy="3148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00BB73-2CCA-46B2-9A14-2ECE513F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579" y="280292"/>
            <a:ext cx="3564575" cy="31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4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C29932-52E6-4AE6-8C5B-39B9C948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/>
              <a:t>研究大脑的方式</a:t>
            </a:r>
          </a:p>
        </p:txBody>
      </p:sp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6615F997-E314-40AA-9AC3-FB10C04D2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4000" dirty="0"/>
              <a:t>脑损伤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000" dirty="0"/>
              <a:t>脑刺激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000" dirty="0"/>
              <a:t>脑成像</a:t>
            </a:r>
          </a:p>
        </p:txBody>
      </p:sp>
    </p:spTree>
    <p:extLst>
      <p:ext uri="{BB962C8B-B14F-4D97-AF65-F5344CB8AC3E}">
        <p14:creationId xmlns:p14="http://schemas.microsoft.com/office/powerpoint/2010/main" val="1062983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4E4332-42E5-4770-B0B3-3CAE082B7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zh-CN" altLang="en-US">
                <a:solidFill>
                  <a:schemeClr val="bg1"/>
                </a:solidFill>
              </a:rPr>
              <a:t>脑损伤</a:t>
            </a:r>
          </a:p>
        </p:txBody>
      </p:sp>
      <p:cxnSp>
        <p:nvCxnSpPr>
          <p:cNvPr id="4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9E34874D-90F2-4E6E-BBBD-1586F039A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针对大脑某个区域损毁的个案，观察其行为变化</a:t>
            </a:r>
            <a:endParaRPr lang="en-US" altLang="zh-CN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优势：因果推论</a:t>
            </a:r>
          </a:p>
        </p:txBody>
      </p:sp>
    </p:spTree>
    <p:extLst>
      <p:ext uri="{BB962C8B-B14F-4D97-AF65-F5344CB8AC3E}">
        <p14:creationId xmlns:p14="http://schemas.microsoft.com/office/powerpoint/2010/main" val="4107448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2422</Words>
  <Application>Microsoft Office PowerPoint</Application>
  <PresentationFormat>宽屏</PresentationFormat>
  <Paragraphs>331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6" baseType="lpstr">
      <vt:lpstr>等线</vt:lpstr>
      <vt:lpstr>等线 Light</vt:lpstr>
      <vt:lpstr>Arial</vt:lpstr>
      <vt:lpstr>Calibri</vt:lpstr>
      <vt:lpstr>Tw Cen MT</vt:lpstr>
      <vt:lpstr>Office 主题​​</vt:lpstr>
      <vt:lpstr>4. </vt:lpstr>
      <vt:lpstr>目录</vt:lpstr>
      <vt:lpstr>一个古老的问题…</vt:lpstr>
      <vt:lpstr>寻找人格的生物学基础</vt:lpstr>
      <vt:lpstr>人格神经科学</vt:lpstr>
      <vt:lpstr>人类的神经系统</vt:lpstr>
      <vt:lpstr>大脑</vt:lpstr>
      <vt:lpstr>研究大脑的方式</vt:lpstr>
      <vt:lpstr>脑损伤</vt:lpstr>
      <vt:lpstr>脑损伤研究的例子：布罗卡区的发现</vt:lpstr>
      <vt:lpstr>脑刺激</vt:lpstr>
      <vt:lpstr>无创的脑刺激技术</vt:lpstr>
      <vt:lpstr>脑成像技术</vt:lpstr>
      <vt:lpstr>核磁共振成像（MRI）</vt:lpstr>
      <vt:lpstr>脑电图/事件相关电位（EEG/ERP）</vt:lpstr>
      <vt:lpstr>EEG的新趋势：无线化、多人同步</vt:lpstr>
      <vt:lpstr>近红外光学成像（fNIRS）</vt:lpstr>
      <vt:lpstr>主要技术手段</vt:lpstr>
      <vt:lpstr>一些人格神经科学的发现</vt:lpstr>
      <vt:lpstr>上行网状激活系统（ascending reticular activating system）</vt:lpstr>
      <vt:lpstr>上行网状激活系统（ascending reticular activating system，ARAS）</vt:lpstr>
      <vt:lpstr>柠檬汁测验（Eysenck &amp; Eysenck, 1967）</vt:lpstr>
      <vt:lpstr>艾森克理论的近期证据</vt:lpstr>
      <vt:lpstr>外向性与奖赏敏感性</vt:lpstr>
      <vt:lpstr>一些人格神经科学的发现</vt:lpstr>
      <vt:lpstr>神经质的神经基础</vt:lpstr>
      <vt:lpstr>杏仁核的功能</vt:lpstr>
      <vt:lpstr>查尔斯·惠特曼事件</vt:lpstr>
      <vt:lpstr>神经质与杏仁核</vt:lpstr>
      <vt:lpstr>一些人格神经科学的发现</vt:lpstr>
      <vt:lpstr>智力与 智商</vt:lpstr>
      <vt:lpstr>智力与大脑体积</vt:lpstr>
      <vt:lpstr>流体智力与额顶控制网络</vt:lpstr>
      <vt:lpstr>一些人格神经科学的发现</vt:lpstr>
      <vt:lpstr>额叶</vt:lpstr>
      <vt:lpstr>额叶偏侧化与情绪</vt:lpstr>
      <vt:lpstr>额叶与社交理解和自我控制</vt:lpstr>
      <vt:lpstr>额叶损伤的著名案例：盖奇</vt:lpstr>
      <vt:lpstr>躯体标记假说</vt:lpstr>
      <vt:lpstr>替身综合症（Capgras Delusion）</vt:lpstr>
      <vt:lpstr>前额叶切除术（prefrontal leucotomy）</vt:lpstr>
      <vt:lpstr>一些人格神经科学的发现</vt:lpstr>
      <vt:lpstr>前扣带回（ACC）</vt:lpstr>
      <vt:lpstr>前扣带回与政治取向</vt:lpstr>
      <vt:lpstr>思考</vt:lpstr>
      <vt:lpstr>近期的研究热点方向</vt:lpstr>
      <vt:lpstr>例：大五人格的脑电预测（Li et al., 2021a; 2021b）</vt:lpstr>
      <vt:lpstr>例：静息态脑网络模式预测大五人格（Nostro et al., 2018）</vt:lpstr>
      <vt:lpstr>目录</vt:lpstr>
      <vt:lpstr>神经递质</vt:lpstr>
      <vt:lpstr>多巴胺</vt:lpstr>
      <vt:lpstr>五羟色胺</vt:lpstr>
      <vt:lpstr>百忧解（Prozac）</vt:lpstr>
      <vt:lpstr>荷尔蒙（hormone）</vt:lpstr>
      <vt:lpstr>催产素</vt:lpstr>
      <vt:lpstr>睾丸酮</vt:lpstr>
      <vt:lpstr>肾上腺素与去甲肾上腺素</vt:lpstr>
      <vt:lpstr>皮质醇</vt:lpstr>
      <vt:lpstr>总结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Luke Wang</cp:lastModifiedBy>
  <cp:revision>2</cp:revision>
  <dcterms:created xsi:type="dcterms:W3CDTF">2020-10-13T03:07:01Z</dcterms:created>
  <dcterms:modified xsi:type="dcterms:W3CDTF">2025-03-18T10:21:50Z</dcterms:modified>
</cp:coreProperties>
</file>